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0" autoAdjust="0"/>
  </p:normalViewPr>
  <p:slideViewPr>
    <p:cSldViewPr>
      <p:cViewPr varScale="1">
        <p:scale>
          <a:sx n="85" d="100"/>
          <a:sy n="85" d="100"/>
        </p:scale>
        <p:origin x="1143" y="45"/>
      </p:cViewPr>
      <p:guideLst>
        <p:guide orient="horz" pos="41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2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16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3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55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0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77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0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42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30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20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54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6F34-156B-4508-A1CD-52E8600D0584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E4BA-7C26-4FFB-A94F-E03652804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9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-2023-</a:t>
            </a:r>
          </a:p>
          <a:p>
            <a:r>
              <a:rPr lang="es-CO" sz="1000" b="1" i="1" dirty="0">
                <a:latin typeface="Ancizar Sans" pitchFamily="34" charset="0"/>
              </a:rPr>
              <a:t>Facultad de ingeniería </a:t>
            </a:r>
          </a:p>
          <a:p>
            <a:r>
              <a:rPr lang="es-CO" sz="1000" b="1" i="1" dirty="0">
                <a:latin typeface="Ancizar Sans" pitchFamily="34" charset="0"/>
              </a:rPr>
              <a:t>Sede Bogotá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5B8C762-C76A-4E6E-890A-0A824079E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400" b="1" dirty="0" err="1">
                <a:latin typeface="Arial Rounded MT Bold" panose="020F0704030504030204" pitchFamily="34" charset="0"/>
              </a:rPr>
              <a:t>JMenu</a:t>
            </a:r>
            <a:r>
              <a:rPr lang="es-CO" sz="5400" b="1" dirty="0">
                <a:latin typeface="Arial Rounded MT Bold" panose="020F0704030504030204" pitchFamily="34" charset="0"/>
              </a:rPr>
              <a:t> Y </a:t>
            </a:r>
            <a:r>
              <a:rPr lang="es-CO" sz="5400" b="1" dirty="0" err="1">
                <a:latin typeface="Arial Rounded MT Bold" panose="020F0704030504030204" pitchFamily="34" charset="0"/>
              </a:rPr>
              <a:t>JOptionPane</a:t>
            </a:r>
            <a:endParaRPr lang="es-CO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D4E426B-DF4D-481F-8B32-B6CCBBE4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694" y="3908649"/>
            <a:ext cx="7394612" cy="1752600"/>
          </a:xfrm>
        </p:spPr>
        <p:txBody>
          <a:bodyPr/>
          <a:lstStyle/>
          <a:p>
            <a:r>
              <a:rPr lang="es-CO" dirty="0"/>
              <a:t>Por Lucas Fernandez y Santiago </a:t>
            </a:r>
            <a:r>
              <a:rPr lang="es-CO" dirty="0" err="1"/>
              <a:t>Manjarres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379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-2023-</a:t>
            </a:r>
          </a:p>
          <a:p>
            <a:r>
              <a:rPr lang="es-CO" sz="1000" b="1" i="1" dirty="0">
                <a:latin typeface="Ancizar Sans" pitchFamily="34" charset="0"/>
              </a:rPr>
              <a:t>Facultad de ingeniería </a:t>
            </a:r>
          </a:p>
          <a:p>
            <a:r>
              <a:rPr lang="es-CO" sz="1000" b="1" i="1" dirty="0">
                <a:latin typeface="Ancizar Sans" pitchFamily="34" charset="0"/>
              </a:rPr>
              <a:t>Sede Bogotá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5B8C762-C76A-4E6E-890A-0A824079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816" y="260648"/>
            <a:ext cx="5398368" cy="938534"/>
          </a:xfrm>
        </p:spPr>
        <p:txBody>
          <a:bodyPr>
            <a:normAutofit/>
          </a:bodyPr>
          <a:lstStyle/>
          <a:p>
            <a:r>
              <a:rPr lang="es-CO" sz="5400" b="1" dirty="0" err="1">
                <a:latin typeface="Arial Rounded MT Bold" panose="020F0704030504030204" pitchFamily="34" charset="0"/>
              </a:rPr>
              <a:t>JMenu</a:t>
            </a:r>
            <a:endParaRPr lang="es-CO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D4E426B-DF4D-481F-8B32-B6CCBBE4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694" y="1556793"/>
            <a:ext cx="4345378" cy="3866366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chemeClr val="tx1"/>
                </a:solidFill>
              </a:rPr>
              <a:t>Una implementación de un menú: una ventana emergente que contiene </a:t>
            </a:r>
            <a:r>
              <a:rPr lang="es-MX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JMenuItems</a:t>
            </a:r>
            <a:r>
              <a:rPr lang="es-MX" dirty="0">
                <a:solidFill>
                  <a:schemeClr val="tx1"/>
                </a:solidFill>
              </a:rPr>
              <a:t> que se muestra cuando el usuario selecciona un elemento en </a:t>
            </a:r>
            <a:r>
              <a:rPr lang="es-MX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JMenuBar</a:t>
            </a:r>
            <a:r>
              <a:rPr lang="es-MX" dirty="0">
                <a:solidFill>
                  <a:schemeClr val="tx1"/>
                </a:solidFill>
              </a:rPr>
              <a:t>. Además de </a:t>
            </a:r>
            <a:r>
              <a:rPr lang="es-MX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JMenuItems</a:t>
            </a:r>
            <a:r>
              <a:rPr lang="es-MX" dirty="0">
                <a:solidFill>
                  <a:schemeClr val="tx1"/>
                </a:solidFill>
              </a:rPr>
              <a:t>, un </a:t>
            </a:r>
            <a:r>
              <a:rPr lang="es-MX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JMenu</a:t>
            </a:r>
            <a:r>
              <a:rPr lang="es-MX" dirty="0">
                <a:solidFill>
                  <a:schemeClr val="tx1"/>
                </a:solidFill>
              </a:rPr>
              <a:t> también puede contener </a:t>
            </a:r>
            <a:r>
              <a:rPr lang="es-MX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JSeparators</a:t>
            </a:r>
            <a:r>
              <a:rPr lang="es-MX" dirty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C40775-6E97-49BC-A845-3ED97B2A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99" y="2492896"/>
            <a:ext cx="3470363" cy="23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-2023-</a:t>
            </a:r>
          </a:p>
          <a:p>
            <a:r>
              <a:rPr lang="es-CO" sz="1000" b="1" i="1" dirty="0">
                <a:latin typeface="Ancizar Sans" pitchFamily="34" charset="0"/>
              </a:rPr>
              <a:t>Facultad de ingeniería </a:t>
            </a:r>
          </a:p>
          <a:p>
            <a:r>
              <a:rPr lang="es-CO" sz="1000" b="1" i="1" dirty="0">
                <a:latin typeface="Ancizar Sans" pitchFamily="34" charset="0"/>
              </a:rPr>
              <a:t>Sede Bogotá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5B8C762-C76A-4E6E-890A-0A824079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816" y="260648"/>
            <a:ext cx="5398368" cy="938534"/>
          </a:xfrm>
        </p:spPr>
        <p:txBody>
          <a:bodyPr>
            <a:normAutofit/>
          </a:bodyPr>
          <a:lstStyle/>
          <a:p>
            <a:r>
              <a:rPr lang="es-CO" sz="5400" b="1" dirty="0" err="1">
                <a:latin typeface="Arial Rounded MT Bold" panose="020F0704030504030204" pitchFamily="34" charset="0"/>
              </a:rPr>
              <a:t>JMenu</a:t>
            </a:r>
            <a:endParaRPr lang="es-CO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D4E426B-DF4D-481F-8B32-B6CCBBE4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5976" y="1495817"/>
            <a:ext cx="4345378" cy="3866366"/>
          </a:xfrm>
        </p:spPr>
        <p:txBody>
          <a:bodyPr>
            <a:normAutofit fontScale="85000" lnSpcReduction="10000"/>
          </a:bodyPr>
          <a:lstStyle/>
          <a:p>
            <a:r>
              <a:rPr lang="es-MX" sz="2800" dirty="0">
                <a:solidFill>
                  <a:schemeClr val="tx1"/>
                </a:solidFill>
              </a:rPr>
              <a:t>En esencia, un menú es un botón con un </a:t>
            </a:r>
            <a:r>
              <a:rPr lang="es-MX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JPopupMenu</a:t>
            </a:r>
            <a:r>
              <a:rPr lang="es-MX" sz="2800" dirty="0">
                <a:solidFill>
                  <a:schemeClr val="tx1"/>
                </a:solidFill>
              </a:rPr>
              <a:t> asociado. Cuando se presiona el "botón", aparece </a:t>
            </a:r>
            <a:r>
              <a:rPr lang="es-MX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JPopupMenu</a:t>
            </a:r>
            <a:r>
              <a:rPr lang="es-MX" sz="2800" dirty="0">
                <a:solidFill>
                  <a:schemeClr val="tx1"/>
                </a:solidFill>
              </a:rPr>
              <a:t>. Si el "botón" está en </a:t>
            </a:r>
            <a:r>
              <a:rPr lang="es-MX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JMenuBar</a:t>
            </a:r>
            <a:r>
              <a:rPr lang="es-MX" sz="2800" dirty="0">
                <a:solidFill>
                  <a:schemeClr val="tx1"/>
                </a:solidFill>
              </a:rPr>
              <a:t>, el menú es una ventana de nivel superior. Si el "botón" es otro elemento del menú, entonces </a:t>
            </a:r>
            <a:r>
              <a:rPr lang="es-MX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JPopupMenu</a:t>
            </a:r>
            <a:r>
              <a:rPr lang="es-MX" sz="2800" dirty="0">
                <a:solidFill>
                  <a:schemeClr val="tx1"/>
                </a:solidFill>
              </a:rPr>
              <a:t> es un menú "desplazable hacia la derecha".</a:t>
            </a:r>
            <a:endParaRPr lang="es-CO" sz="28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B4200B-0C4D-4DBD-9844-C5E7780E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89682"/>
            <a:ext cx="3009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-2023-</a:t>
            </a:r>
          </a:p>
          <a:p>
            <a:r>
              <a:rPr lang="es-CO" sz="1000" b="1" i="1" dirty="0">
                <a:latin typeface="Ancizar Sans" pitchFamily="34" charset="0"/>
              </a:rPr>
              <a:t>Facultad de ingeniería </a:t>
            </a:r>
          </a:p>
          <a:p>
            <a:r>
              <a:rPr lang="es-CO" sz="1000" b="1" i="1" dirty="0">
                <a:latin typeface="Ancizar Sans" pitchFamily="34" charset="0"/>
              </a:rPr>
              <a:t>Sede Bogotá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5B8C762-C76A-4E6E-890A-0A824079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816" y="260648"/>
            <a:ext cx="5398368" cy="938534"/>
          </a:xfrm>
        </p:spPr>
        <p:txBody>
          <a:bodyPr>
            <a:normAutofit/>
          </a:bodyPr>
          <a:lstStyle/>
          <a:p>
            <a:r>
              <a:rPr lang="es-CO" sz="5400" b="1" dirty="0" err="1">
                <a:latin typeface="Arial Rounded MT Bold" panose="020F0704030504030204" pitchFamily="34" charset="0"/>
              </a:rPr>
              <a:t>JMenu</a:t>
            </a:r>
            <a:endParaRPr lang="es-CO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D4E426B-DF4D-481F-8B32-B6CCBBE4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84" y="1542438"/>
            <a:ext cx="4345378" cy="3866366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1"/>
                </a:solidFill>
              </a:rPr>
              <a:t>Los menús se pueden configurar y, hasta cierto punto, controlar mediante acciones. Usar una acción con un menú tiene muchos beneficios más allá de configurar directamente un menú.</a:t>
            </a:r>
            <a:endParaRPr lang="es-CO" sz="2800" dirty="0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53126CF-6BBB-4FFC-B639-607D7611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276872"/>
            <a:ext cx="1944216" cy="26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0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-2023-</a:t>
            </a:r>
          </a:p>
          <a:p>
            <a:r>
              <a:rPr lang="es-CO" sz="1000" b="1" i="1" dirty="0">
                <a:latin typeface="Ancizar Sans" pitchFamily="34" charset="0"/>
              </a:rPr>
              <a:t>Facultad de ingeniería </a:t>
            </a:r>
          </a:p>
          <a:p>
            <a:r>
              <a:rPr lang="es-CO" sz="1000" b="1" i="1" dirty="0">
                <a:latin typeface="Ancizar Sans" pitchFamily="34" charset="0"/>
              </a:rPr>
              <a:t>Sede Bogotá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5B8C762-C76A-4E6E-890A-0A824079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816" y="260648"/>
            <a:ext cx="5398368" cy="938534"/>
          </a:xfrm>
        </p:spPr>
        <p:txBody>
          <a:bodyPr>
            <a:normAutofit/>
          </a:bodyPr>
          <a:lstStyle/>
          <a:p>
            <a:r>
              <a:rPr lang="es-CO" sz="5400" b="1" dirty="0" err="1">
                <a:latin typeface="Arial Rounded MT Bold" panose="020F0704030504030204" pitchFamily="34" charset="0"/>
              </a:rPr>
              <a:t>JOptionPane</a:t>
            </a:r>
            <a:endParaRPr lang="es-CO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D4E426B-DF4D-481F-8B32-B6CCBBE4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091" y="1988840"/>
            <a:ext cx="4345378" cy="2880319"/>
          </a:xfrm>
        </p:spPr>
        <p:txBody>
          <a:bodyPr>
            <a:normAutofit/>
          </a:bodyPr>
          <a:lstStyle/>
          <a:p>
            <a:r>
              <a:rPr lang="es-MX" sz="2800" dirty="0" err="1">
                <a:solidFill>
                  <a:schemeClr val="tx1"/>
                </a:solidFill>
              </a:rPr>
              <a:t>JOptionPane</a:t>
            </a:r>
            <a:r>
              <a:rPr lang="es-MX" sz="2800" dirty="0">
                <a:solidFill>
                  <a:schemeClr val="tx1"/>
                </a:solidFill>
              </a:rPr>
              <a:t> facilita la aparición de un cuadro de diálogo estándar que solicita a los usuarios un valor o les informa sobre algo</a:t>
            </a:r>
            <a:endParaRPr lang="es-CO" sz="28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55DC97-F872-45D8-B9F9-31AA0ED8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13" y="1628800"/>
            <a:ext cx="38862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9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-2023-</a:t>
            </a:r>
          </a:p>
          <a:p>
            <a:r>
              <a:rPr lang="es-CO" sz="1000" b="1" i="1" dirty="0">
                <a:latin typeface="Ancizar Sans" pitchFamily="34" charset="0"/>
              </a:rPr>
              <a:t>Facultad de ingeniería </a:t>
            </a:r>
          </a:p>
          <a:p>
            <a:r>
              <a:rPr lang="es-CO" sz="1000" b="1" i="1" dirty="0">
                <a:latin typeface="Ancizar Sans" pitchFamily="34" charset="0"/>
              </a:rPr>
              <a:t>Sede Bogotá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5B8C762-C76A-4E6E-890A-0A824079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816" y="260648"/>
            <a:ext cx="5398368" cy="938534"/>
          </a:xfrm>
        </p:spPr>
        <p:txBody>
          <a:bodyPr>
            <a:normAutofit/>
          </a:bodyPr>
          <a:lstStyle/>
          <a:p>
            <a:r>
              <a:rPr lang="es-CO" sz="5400" b="1" dirty="0" err="1">
                <a:latin typeface="Arial Rounded MT Bold" panose="020F0704030504030204" pitchFamily="34" charset="0"/>
              </a:rPr>
              <a:t>JOptionPane</a:t>
            </a:r>
            <a:endParaRPr lang="es-CO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D4E426B-DF4D-481F-8B32-B6CCBBE4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091" y="1988840"/>
            <a:ext cx="4345378" cy="2880319"/>
          </a:xfrm>
        </p:spPr>
        <p:txBody>
          <a:bodyPr>
            <a:normAutofit/>
          </a:bodyPr>
          <a:lstStyle/>
          <a:p>
            <a:r>
              <a:rPr lang="es-MX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JOptionPane</a:t>
            </a:r>
            <a:r>
              <a:rPr lang="es-MX" sz="2800" dirty="0">
                <a:solidFill>
                  <a:schemeClr val="tx1"/>
                </a:solidFill>
              </a:rPr>
              <a:t> facilita la aparición de un cuadro de diálogo estándar que solicita a los usuarios un valor o les informa sobre algo</a:t>
            </a:r>
            <a:endParaRPr lang="es-CO" sz="2800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55DC97-F872-45D8-B9F9-31AA0ED8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13" y="1628800"/>
            <a:ext cx="38862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-2023-</a:t>
            </a:r>
          </a:p>
          <a:p>
            <a:r>
              <a:rPr lang="es-CO" sz="1000" b="1" i="1" dirty="0">
                <a:latin typeface="Ancizar Sans" pitchFamily="34" charset="0"/>
              </a:rPr>
              <a:t>Facultad de ingeniería </a:t>
            </a:r>
          </a:p>
          <a:p>
            <a:r>
              <a:rPr lang="es-CO" sz="1000" b="1" i="1" dirty="0">
                <a:latin typeface="Ancizar Sans" pitchFamily="34" charset="0"/>
              </a:rPr>
              <a:t>Sede Bogotá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5B8C762-C76A-4E6E-890A-0A824079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816" y="260648"/>
            <a:ext cx="5398368" cy="938534"/>
          </a:xfrm>
        </p:spPr>
        <p:txBody>
          <a:bodyPr>
            <a:normAutofit/>
          </a:bodyPr>
          <a:lstStyle/>
          <a:p>
            <a:r>
              <a:rPr lang="es-CO" sz="5400" b="1" dirty="0" err="1">
                <a:latin typeface="Arial Rounded MT Bold" panose="020F0704030504030204" pitchFamily="34" charset="0"/>
              </a:rPr>
              <a:t>JOptionPane</a:t>
            </a:r>
            <a:endParaRPr lang="es-CO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D4E426B-DF4D-481F-8B32-B6CCBBE4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4824536" cy="2880319"/>
          </a:xfrm>
        </p:spPr>
        <p:txBody>
          <a:bodyPr>
            <a:normAutofit lnSpcReduction="10000"/>
          </a:bodyPr>
          <a:lstStyle/>
          <a:p>
            <a:r>
              <a:rPr lang="es-CO" sz="2800" dirty="0">
                <a:solidFill>
                  <a:schemeClr val="tx1"/>
                </a:solidFill>
              </a:rPr>
              <a:t>Las distintas formas de </a:t>
            </a:r>
            <a:r>
              <a:rPr lang="es-CO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JOptionPane</a:t>
            </a:r>
            <a:r>
              <a:rPr lang="es-CO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800" dirty="0">
                <a:solidFill>
                  <a:schemeClr val="tx1"/>
                </a:solidFill>
              </a:rPr>
              <a:t>son: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err="1">
                <a:solidFill>
                  <a:schemeClr val="tx1"/>
                </a:solidFill>
              </a:rPr>
              <a:t>showConfirmDialog</a:t>
            </a:r>
            <a:endParaRPr lang="es-CO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err="1">
                <a:solidFill>
                  <a:schemeClr val="tx1"/>
                </a:solidFill>
              </a:rPr>
              <a:t>showInputDialog</a:t>
            </a:r>
            <a:endParaRPr lang="es-CO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err="1">
                <a:solidFill>
                  <a:schemeClr val="tx1"/>
                </a:solidFill>
              </a:rPr>
              <a:t>showMessageDialog</a:t>
            </a:r>
            <a:r>
              <a:rPr lang="es-CO" sz="2800" dirty="0">
                <a:solidFill>
                  <a:schemeClr val="tx1"/>
                </a:solidFill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err="1">
                <a:solidFill>
                  <a:schemeClr val="tx1"/>
                </a:solidFill>
              </a:rPr>
              <a:t>showOptionDialog</a:t>
            </a:r>
            <a:endParaRPr lang="es-CO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37A61C3-B170-4F8E-83B7-A08480ED0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860" b="53238"/>
          <a:stretch/>
        </p:blipFill>
        <p:spPr>
          <a:xfrm>
            <a:off x="6012160" y="1311272"/>
            <a:ext cx="2808312" cy="12961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2942C3-493B-4E31-85DD-CC112548C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32" t="-48160" r="-46732" b="48160"/>
          <a:stretch/>
        </p:blipFill>
        <p:spPr>
          <a:xfrm>
            <a:off x="5994800" y="1376215"/>
            <a:ext cx="5614504" cy="25568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44D2EE-F48D-4A4D-9D32-1F615AB2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55" t="50000" r="29887" b="640"/>
          <a:stretch/>
        </p:blipFill>
        <p:spPr>
          <a:xfrm>
            <a:off x="6065748" y="3971444"/>
            <a:ext cx="2736304" cy="13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6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6043354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-2023-</a:t>
            </a:r>
          </a:p>
          <a:p>
            <a:r>
              <a:rPr lang="es-CO" sz="1000" b="1" i="1" dirty="0">
                <a:latin typeface="Ancizar Sans" pitchFamily="34" charset="0"/>
              </a:rPr>
              <a:t>Facultad de ingeniería </a:t>
            </a:r>
          </a:p>
          <a:p>
            <a:r>
              <a:rPr lang="es-CO" sz="1000" b="1" i="1" dirty="0">
                <a:latin typeface="Ancizar Sans" pitchFamily="34" charset="0"/>
              </a:rPr>
              <a:t>Sede Bogotá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Margarita\Trabajo\plantillas\ARCHIVOS MASTER EIV 2016\fir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79003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5B8C762-C76A-4E6E-890A-0A824079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688" y="2636912"/>
            <a:ext cx="5398368" cy="938534"/>
          </a:xfrm>
        </p:spPr>
        <p:txBody>
          <a:bodyPr>
            <a:normAutofit fontScale="90000"/>
          </a:bodyPr>
          <a:lstStyle/>
          <a:p>
            <a:r>
              <a:rPr lang="es-CO" sz="5400" b="1" dirty="0">
                <a:latin typeface="Arial Rounded MT Bold" panose="020F0704030504030204" pitchFamily="34" charset="0"/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114270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262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Ancizar Sans</vt:lpstr>
      <vt:lpstr>Arial</vt:lpstr>
      <vt:lpstr>Arial Rounded MT Bold</vt:lpstr>
      <vt:lpstr>Calibri</vt:lpstr>
      <vt:lpstr>Tema de Office</vt:lpstr>
      <vt:lpstr>JMenu Y JOptionPane</vt:lpstr>
      <vt:lpstr>JMenu</vt:lpstr>
      <vt:lpstr>JMenu</vt:lpstr>
      <vt:lpstr>JMenu</vt:lpstr>
      <vt:lpstr>JOptionPane</vt:lpstr>
      <vt:lpstr>JOptionPane</vt:lpstr>
      <vt:lpstr>JOptionPane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Estrategia</dc:creator>
  <cp:lastModifiedBy>lucas fernandez</cp:lastModifiedBy>
  <cp:revision>14</cp:revision>
  <dcterms:created xsi:type="dcterms:W3CDTF">2016-04-12T21:51:58Z</dcterms:created>
  <dcterms:modified xsi:type="dcterms:W3CDTF">2023-10-05T12:54:43Z</dcterms:modified>
</cp:coreProperties>
</file>