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D5D-161F-6E71-E8A5-5F5320440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0" dirty="0">
                <a:effectLst/>
                <a:latin typeface="Söhne"/>
              </a:rPr>
              <a:t>Aplicativo de Transporte Público e Navegação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74747-774E-6191-1E2A-1A6428D5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effectLst/>
                <a:latin typeface="Söhne"/>
              </a:rPr>
              <a:t>MobilityGuide</a:t>
            </a:r>
            <a:endParaRPr lang="pt-PT" sz="3600" dirty="0"/>
          </a:p>
        </p:txBody>
      </p:sp>
    </p:spTree>
    <p:extLst>
      <p:ext uri="{BB962C8B-B14F-4D97-AF65-F5344CB8AC3E}">
        <p14:creationId xmlns:p14="http://schemas.microsoft.com/office/powerpoint/2010/main" val="272864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9C51-BAD1-DAE0-7B84-E6AA2ABD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681F-B057-B71B-20B6-3ED3AA64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PT" dirty="0"/>
          </a:p>
          <a:p>
            <a:pPr algn="ctr"/>
            <a:endParaRPr lang="pt-PT" dirty="0"/>
          </a:p>
          <a:p>
            <a:pPr algn="ctr"/>
            <a:r>
              <a:rPr lang="pt-PT" sz="40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56364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EA45-304B-64C2-430D-61477DD2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Problema a Resolver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9345-2C44-46E6-9D77-1B0F9ABB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Söhne"/>
              </a:rPr>
              <a:t>No nosso país  o transporte público é muitas vezes carente de informações precisas e em tempo real. Isso resulta em longos tempos de espera, atrasos, desconforto e incerteza para os passageiros. Muitos cidadãos enfrentam dificuldades para planejar suas viagens com antecedência ou para escolher a rota mais eficiente para chegar ao seu destino. O MobilityGuide tem como objetivo solucionar esse problema, tornando o transporte público mais eficiente e acessível.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6100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F655-FBA2-FCAC-0C3C-06EFACF5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Solução  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C795-509F-72AA-FFD4-AD586C93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b="0" i="0" dirty="0">
              <a:effectLst/>
              <a:latin typeface="Söhne"/>
            </a:endParaRPr>
          </a:p>
          <a:p>
            <a:pPr algn="just"/>
            <a:r>
              <a:rPr lang="pt-BR" b="0" i="0" dirty="0">
                <a:effectLst/>
                <a:latin typeface="Söhne"/>
              </a:rPr>
              <a:t>O MobilityGuide é um aplicativo de transporte público e navegação que fornece informações em tempo real sobre horários de ônibus, rotas, tráfego e a localização dos veículos. Ele ajuda os cidadãos a planejar suas viagens, economizar tempo e dinheiro, e reduzir a incerteza associada ao transporte público.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431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D0A0-0AD6-F300-055A-2C5901CD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Tecnologias que serão usadas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FC86-00A4-C3A3-33DD-7530B00A6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                                              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D9EE4C-D02B-02B4-9FDF-E281E26A5AF9}"/>
              </a:ext>
            </a:extLst>
          </p:cNvPr>
          <p:cNvSpPr/>
          <p:nvPr/>
        </p:nvSpPr>
        <p:spPr>
          <a:xfrm>
            <a:off x="1636245" y="231740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100AD7-76FD-B5E7-8651-310BF9CAC8F6}"/>
              </a:ext>
            </a:extLst>
          </p:cNvPr>
          <p:cNvSpPr/>
          <p:nvPr/>
        </p:nvSpPr>
        <p:spPr>
          <a:xfrm>
            <a:off x="8484866" y="230605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5F0C3A-6523-5E77-E75F-FB6019548B2A}"/>
              </a:ext>
            </a:extLst>
          </p:cNvPr>
          <p:cNvSpPr/>
          <p:nvPr/>
        </p:nvSpPr>
        <p:spPr>
          <a:xfrm>
            <a:off x="8484866" y="4134851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B93661-81AD-B1F8-D1AA-7420EA9D2CE6}"/>
              </a:ext>
            </a:extLst>
          </p:cNvPr>
          <p:cNvSpPr/>
          <p:nvPr/>
        </p:nvSpPr>
        <p:spPr>
          <a:xfrm>
            <a:off x="1636245" y="4171748"/>
            <a:ext cx="91440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930C7-1F32-073A-E3F4-005A912E4689}"/>
              </a:ext>
            </a:extLst>
          </p:cNvPr>
          <p:cNvSpPr/>
          <p:nvPr/>
        </p:nvSpPr>
        <p:spPr>
          <a:xfrm>
            <a:off x="1233994" y="5112190"/>
            <a:ext cx="1718900" cy="542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MySQL</a:t>
            </a:r>
            <a:endParaRPr lang="pt-PT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D49B3-5274-71A2-F5C5-635B3D258360}"/>
              </a:ext>
            </a:extLst>
          </p:cNvPr>
          <p:cNvSpPr/>
          <p:nvPr/>
        </p:nvSpPr>
        <p:spPr>
          <a:xfrm>
            <a:off x="988471" y="3259891"/>
            <a:ext cx="2209947" cy="542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React</a:t>
            </a:r>
            <a:r>
              <a:rPr lang="pt-PT" dirty="0"/>
              <a:t> </a:t>
            </a:r>
            <a:r>
              <a:rPr lang="pt-PT" sz="2400" dirty="0" err="1"/>
              <a:t>Native</a:t>
            </a:r>
            <a:endParaRPr lang="pt-PT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25D40-DAF1-FDDB-0178-65C98A05DA63}"/>
              </a:ext>
            </a:extLst>
          </p:cNvPr>
          <p:cNvSpPr/>
          <p:nvPr/>
        </p:nvSpPr>
        <p:spPr>
          <a:xfrm>
            <a:off x="7993521" y="3259891"/>
            <a:ext cx="1856935" cy="49166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NodeJs</a:t>
            </a:r>
            <a:endParaRPr lang="pt-PT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DE5C68-39F4-9036-4505-E5EC1796FDE4}"/>
              </a:ext>
            </a:extLst>
          </p:cNvPr>
          <p:cNvSpPr/>
          <p:nvPr/>
        </p:nvSpPr>
        <p:spPr>
          <a:xfrm>
            <a:off x="8156324" y="5049251"/>
            <a:ext cx="1531330" cy="54231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Figma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670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8A6B-23F0-82E4-0A36-91B27E4E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Parceiros Estratégicos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C391-A571-4BE5-E940-639223EB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PT" sz="4000" dirty="0"/>
          </a:p>
          <a:p>
            <a:pPr algn="ctr"/>
            <a:endParaRPr lang="pt-PT" sz="4000" dirty="0"/>
          </a:p>
          <a:p>
            <a:pPr algn="ctr"/>
            <a:r>
              <a:rPr lang="pt-PT" sz="4000" dirty="0"/>
              <a:t>Ministério dos transportes</a:t>
            </a:r>
          </a:p>
        </p:txBody>
      </p:sp>
    </p:spTree>
    <p:extLst>
      <p:ext uri="{BB962C8B-B14F-4D97-AF65-F5344CB8AC3E}">
        <p14:creationId xmlns:p14="http://schemas.microsoft.com/office/powerpoint/2010/main" val="212071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17FE-8346-85C3-DEE5-E116D377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Funcionamento-</a:t>
            </a:r>
            <a:r>
              <a:rPr lang="pt-BR" sz="3600" b="0" i="0" dirty="0">
                <a:effectLst/>
                <a:latin typeface="Söhne"/>
              </a:rPr>
              <a:t>MobilityGuide</a:t>
            </a:r>
            <a:br>
              <a:rPr lang="pt-PT" sz="3600" dirty="0"/>
            </a:br>
            <a:r>
              <a:rPr lang="pt-PT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F1FE-4F49-1D66-03DD-373FB388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endParaRPr lang="pt-PT" dirty="0"/>
          </a:p>
          <a:p>
            <a:pPr algn="just"/>
            <a:endParaRPr lang="pt-BR" b="0" i="0" dirty="0">
              <a:effectLst/>
              <a:latin typeface="Söhne"/>
            </a:endParaRPr>
          </a:p>
          <a:p>
            <a:pPr algn="just"/>
            <a:r>
              <a:rPr lang="pt-BR" b="0" i="0" dirty="0">
                <a:effectLst/>
                <a:latin typeface="Söhne"/>
              </a:rPr>
              <a:t>Os usuários podem inserir seu ponto de partida e destino no aplicativo. Com base nessas informações, o MobilityGuide fornecerá várias opções de rotas, incluindo detalhes sobre as paradas de autocarros, horários e estimativas de tempo.</a:t>
            </a:r>
            <a:endParaRPr lang="pt-PT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B27CABA6-D829-8E78-AD8C-CA7676BE2675}"/>
              </a:ext>
            </a:extLst>
          </p:cNvPr>
          <p:cNvSpPr/>
          <p:nvPr/>
        </p:nvSpPr>
        <p:spPr>
          <a:xfrm>
            <a:off x="680321" y="2514600"/>
            <a:ext cx="9434350" cy="566225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1-</a:t>
            </a:r>
            <a:r>
              <a:rPr lang="pt-PT" sz="2400" b="1" i="0" dirty="0">
                <a:effectLst/>
                <a:latin typeface="Söhne"/>
              </a:rPr>
              <a:t>Interface de Usuário Intuitiva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51085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13C6-31D6-1376-BA09-E1185874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Funcionamento-</a:t>
            </a:r>
            <a:r>
              <a:rPr lang="pt-BR" sz="3600" b="0" i="0" dirty="0">
                <a:effectLst/>
                <a:latin typeface="Söhne"/>
              </a:rPr>
              <a:t>MobilityGuide</a:t>
            </a:r>
            <a:endParaRPr lang="pt-P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87B1-D86E-5448-642B-6EE806A4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dirty="0">
              <a:solidFill>
                <a:srgbClr val="374151"/>
              </a:solidFill>
              <a:latin typeface="Söhne"/>
            </a:endParaRPr>
          </a:p>
          <a:p>
            <a:endParaRPr lang="pt-BR" b="0" i="0" dirty="0">
              <a:effectLst/>
              <a:latin typeface="Söhne"/>
            </a:endParaRPr>
          </a:p>
          <a:p>
            <a:r>
              <a:rPr lang="pt-BR" b="0" i="0" dirty="0">
                <a:effectLst/>
                <a:latin typeface="Söhne"/>
              </a:rPr>
              <a:t>O aplicativo se integra a sistemas de transporte público locais, bem como fontes de dados de tráfego em tempo real, para coletar informações sobre horários, rotas e a localização dos veículos.</a:t>
            </a:r>
            <a:endParaRPr lang="pt-PT" dirty="0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8D8A1862-2D7E-42B1-6837-7C904E38DEAF}"/>
              </a:ext>
            </a:extLst>
          </p:cNvPr>
          <p:cNvSpPr/>
          <p:nvPr/>
        </p:nvSpPr>
        <p:spPr>
          <a:xfrm>
            <a:off x="740811" y="2683411"/>
            <a:ext cx="9613861" cy="566225"/>
          </a:xfrm>
          <a:prstGeom prst="snip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>
                <a:latin typeface="Söhne"/>
              </a:rPr>
              <a:t>2-Coleta dos Dados</a:t>
            </a:r>
          </a:p>
        </p:txBody>
      </p:sp>
    </p:spTree>
    <p:extLst>
      <p:ext uri="{BB962C8B-B14F-4D97-AF65-F5344CB8AC3E}">
        <p14:creationId xmlns:p14="http://schemas.microsoft.com/office/powerpoint/2010/main" val="309883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8712-F350-2F3F-7CB5-F499424F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Funcionamento-</a:t>
            </a:r>
            <a:r>
              <a:rPr lang="pt-BR" sz="3600" b="0" i="0" dirty="0">
                <a:effectLst/>
                <a:latin typeface="Söhne"/>
              </a:rPr>
              <a:t>MobilityGuide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B076-6FC9-E6C1-6075-CA43EA745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Söhne"/>
            </a:endParaRPr>
          </a:p>
          <a:p>
            <a:endParaRPr lang="pt-BR" b="1" dirty="0">
              <a:latin typeface="Söhne"/>
            </a:endParaRPr>
          </a:p>
          <a:p>
            <a:endParaRPr lang="pt-BR" b="1" dirty="0">
              <a:latin typeface="Söhne"/>
            </a:endParaRPr>
          </a:p>
          <a:p>
            <a:r>
              <a:rPr lang="pt-BR" b="0" i="0" dirty="0">
                <a:effectLst/>
                <a:latin typeface="Söhne"/>
              </a:rPr>
              <a:t>O MobilityGuide permite aos usuários avaliar a qualidade do serviço de transporte público, ajudando a melhorar a qualidade dos serviços ao longo do tempo.</a:t>
            </a:r>
            <a:endParaRPr lang="pt-PT" dirty="0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5505A075-1BCE-B660-72DE-77795BBB8847}"/>
              </a:ext>
            </a:extLst>
          </p:cNvPr>
          <p:cNvSpPr/>
          <p:nvPr/>
        </p:nvSpPr>
        <p:spPr>
          <a:xfrm>
            <a:off x="680321" y="2336873"/>
            <a:ext cx="9508075" cy="645478"/>
          </a:xfrm>
          <a:prstGeom prst="snip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0" dirty="0">
                <a:effectLst/>
                <a:latin typeface="Söhne"/>
              </a:rPr>
              <a:t>3-Avaliação da Experiência do Usuário</a:t>
            </a:r>
          </a:p>
        </p:txBody>
      </p:sp>
    </p:spTree>
    <p:extLst>
      <p:ext uri="{BB962C8B-B14F-4D97-AF65-F5344CB8AC3E}">
        <p14:creationId xmlns:p14="http://schemas.microsoft.com/office/powerpoint/2010/main" val="296171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6A12-493D-96D1-7613-F26A575A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Funcionamento-</a:t>
            </a:r>
            <a:r>
              <a:rPr lang="pt-BR" sz="3600" b="0" i="0" dirty="0">
                <a:effectLst/>
                <a:latin typeface="Söhne"/>
              </a:rPr>
              <a:t>MobilityGuide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3248-DACB-149C-1A13-C89A39E69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66" y="2549295"/>
            <a:ext cx="9613861" cy="3599316"/>
          </a:xfrm>
        </p:spPr>
        <p:txBody>
          <a:bodyPr/>
          <a:lstStyle/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pt-BR" b="0" i="0" dirty="0">
              <a:effectLst/>
              <a:latin typeface="Söhne"/>
            </a:endParaRPr>
          </a:p>
          <a:p>
            <a:r>
              <a:rPr lang="pt-BR" b="0" i="0" dirty="0">
                <a:effectLst/>
                <a:latin typeface="Söhne"/>
              </a:rPr>
              <a:t>O aplicativo enviará notificações aos usuários sobre os horários de chegada dos autocarros e possíveis atrasos, ajudando-os a planejar com antecedência.</a:t>
            </a:r>
            <a:endParaRPr lang="pt-PT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6A88E24-7B56-2340-7007-C662E0B04BEB}"/>
              </a:ext>
            </a:extLst>
          </p:cNvPr>
          <p:cNvSpPr/>
          <p:nvPr/>
        </p:nvSpPr>
        <p:spPr>
          <a:xfrm>
            <a:off x="680321" y="2647769"/>
            <a:ext cx="9167064" cy="604911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i="0" dirty="0">
                <a:effectLst/>
                <a:latin typeface="Söhne"/>
              </a:rPr>
              <a:t>4-Notificações em Tempo Real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015136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312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Söhne</vt:lpstr>
      <vt:lpstr>Trebuchet MS</vt:lpstr>
      <vt:lpstr>Berlin</vt:lpstr>
      <vt:lpstr>Aplicativo de Transporte Público e Navegação</vt:lpstr>
      <vt:lpstr>Problema a Resolver</vt:lpstr>
      <vt:lpstr>Solução  </vt:lpstr>
      <vt:lpstr>Tecnologias que serão usadas </vt:lpstr>
      <vt:lpstr>Parceiros Estratégicos</vt:lpstr>
      <vt:lpstr>Funcionamento-MobilityGuide  </vt:lpstr>
      <vt:lpstr>Funcionamento-MobilityGuide</vt:lpstr>
      <vt:lpstr>Funcionamento-MobilityGuide</vt:lpstr>
      <vt:lpstr>Funcionamento-MobilityGuide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de Transporte Público e Navegação</dc:title>
  <dc:creator>Cátia Adão</dc:creator>
  <cp:lastModifiedBy>Cátia Adão</cp:lastModifiedBy>
  <cp:revision>1</cp:revision>
  <dcterms:created xsi:type="dcterms:W3CDTF">2023-10-05T07:25:45Z</dcterms:created>
  <dcterms:modified xsi:type="dcterms:W3CDTF">2023-10-05T08:25:27Z</dcterms:modified>
</cp:coreProperties>
</file>