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0F99ACA-4DBB-4AED-BCF4-7CDED2803A7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F99ACA-4DBB-4AED-BCF4-7CDED2803A7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82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F99ACA-4DBB-4AED-BCF4-7CDED2803A7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67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F99ACA-4DBB-4AED-BCF4-7CDED2803A7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24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76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6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4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F99ACA-4DBB-4AED-BCF4-7CDED2803A7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4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4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F99ACA-4DBB-4AED-BCF4-7CDED2803A7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8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2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2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5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9ACA-4DBB-4AED-BCF4-7CDED2803A73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36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6B8A-08F6-497A-BED4-2DBD8A184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 and Objects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B6893-7308-4EFC-B2D0-EDA7E9928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 </a:t>
            </a:r>
          </a:p>
        </p:txBody>
      </p:sp>
    </p:spTree>
    <p:extLst>
      <p:ext uri="{BB962C8B-B14F-4D97-AF65-F5344CB8AC3E}">
        <p14:creationId xmlns:p14="http://schemas.microsoft.com/office/powerpoint/2010/main" val="239980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4A9C-435F-4FCA-BA17-C76C933D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8342-0766-4990-B414-AE92534A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an Object-Oriented Language which means that the code can be divided into individual code, namely objects. </a:t>
            </a:r>
          </a:p>
          <a:p>
            <a:r>
              <a:rPr lang="en-US" dirty="0"/>
              <a:t>Each of these objects is an instance of a so-called class. </a:t>
            </a:r>
          </a:p>
          <a:p>
            <a:r>
              <a:rPr lang="en-US" dirty="0"/>
              <a:t>Everything that is indented after the colon belongs to the class.</a:t>
            </a:r>
          </a:p>
          <a:p>
            <a:r>
              <a:rPr lang="en-US" dirty="0"/>
              <a:t>Class Car: </a:t>
            </a:r>
          </a:p>
          <a:p>
            <a:pPr lvl="1"/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self,manufacturer,model,hp</a:t>
            </a:r>
            <a:r>
              <a:rPr lang="en-US" dirty="0"/>
              <a:t>):</a:t>
            </a:r>
          </a:p>
          <a:p>
            <a:pPr lvl="2"/>
            <a:r>
              <a:rPr lang="en-US" dirty="0" err="1"/>
              <a:t>Self.model</a:t>
            </a:r>
            <a:r>
              <a:rPr lang="en-US" dirty="0"/>
              <a:t> = model</a:t>
            </a:r>
          </a:p>
          <a:p>
            <a:pPr lvl="2"/>
            <a:r>
              <a:rPr lang="en-US" dirty="0" err="1"/>
              <a:t>Self.hp</a:t>
            </a:r>
            <a:r>
              <a:rPr lang="en-US" dirty="0"/>
              <a:t> = hp </a:t>
            </a:r>
          </a:p>
          <a:p>
            <a:pPr lvl="2"/>
            <a:r>
              <a:rPr lang="en-US" dirty="0" err="1"/>
              <a:t>Self.manufacturer</a:t>
            </a:r>
            <a:r>
              <a:rPr lang="en-US" dirty="0"/>
              <a:t> = manufacturer</a:t>
            </a:r>
          </a:p>
        </p:txBody>
      </p:sp>
    </p:spTree>
    <p:extLst>
      <p:ext uri="{BB962C8B-B14F-4D97-AF65-F5344CB8AC3E}">
        <p14:creationId xmlns:p14="http://schemas.microsoft.com/office/powerpoint/2010/main" val="404107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C2B-18B7-491D-93B0-E855537E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125C7-BBB3-4465-BBB1-2E06196A8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special function __</a:t>
            </a:r>
            <a:r>
              <a:rPr lang="en-US" dirty="0" err="1"/>
              <a:t>init</a:t>
            </a:r>
            <a:r>
              <a:rPr lang="en-US" dirty="0"/>
              <a:t>__ called as constructor </a:t>
            </a:r>
          </a:p>
          <a:p>
            <a:r>
              <a:rPr lang="en-US" dirty="0"/>
              <a:t>Every time we create an instance or an object of our class ,we use this constructor. </a:t>
            </a:r>
          </a:p>
          <a:p>
            <a:r>
              <a:rPr lang="en-US" dirty="0"/>
              <a:t>It accepts parameter</a:t>
            </a:r>
          </a:p>
          <a:p>
            <a:r>
              <a:rPr lang="en-US" dirty="0"/>
              <a:t>First one is self which is mandatory.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3D67-F420-4CB3-98E0-51473DA0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Functions and Variables to the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5178-E0B2-4CE8-845A-0A8DECB6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  <a:p>
            <a:pPr lvl="1"/>
            <a:r>
              <a:rPr lang="en-US" dirty="0"/>
              <a:t>Simply add functions to our class that perform certain actions. </a:t>
            </a:r>
          </a:p>
          <a:p>
            <a:pPr lvl="1"/>
            <a:r>
              <a:rPr lang="en-US" dirty="0"/>
              <a:t>These actions can also access the attributes of the class. </a:t>
            </a:r>
          </a:p>
          <a:p>
            <a:r>
              <a:rPr lang="en-US" dirty="0"/>
              <a:t>Variables </a:t>
            </a:r>
          </a:p>
          <a:p>
            <a:pPr lvl="1"/>
            <a:r>
              <a:rPr lang="en-US" dirty="0"/>
              <a:t>Class Car: </a:t>
            </a:r>
          </a:p>
          <a:p>
            <a:pPr lvl="2"/>
            <a:r>
              <a:rPr lang="en-US" dirty="0" err="1"/>
              <a:t>amount_cars</a:t>
            </a:r>
            <a:r>
              <a:rPr lang="en-US" dirty="0"/>
              <a:t> = 0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 (self ):</a:t>
            </a:r>
          </a:p>
          <a:p>
            <a:pPr marL="914400" lvl="2" indent="0">
              <a:buNone/>
            </a:pPr>
            <a:r>
              <a:rPr lang="en-US" dirty="0"/>
              <a:t>     </a:t>
            </a:r>
            <a:r>
              <a:rPr lang="en-US" dirty="0" err="1"/>
              <a:t>amount_cars</a:t>
            </a:r>
            <a:r>
              <a:rPr lang="en-US" dirty="0"/>
              <a:t> +=1 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Every time a new class of car is created then the </a:t>
            </a:r>
            <a:r>
              <a:rPr lang="en-US" dirty="0" err="1"/>
              <a:t>amount_car</a:t>
            </a:r>
            <a:r>
              <a:rPr lang="en-US" dirty="0"/>
              <a:t> is increased by 1. </a:t>
            </a:r>
          </a:p>
        </p:txBody>
      </p:sp>
    </p:spTree>
    <p:extLst>
      <p:ext uri="{BB962C8B-B14F-4D97-AF65-F5344CB8AC3E}">
        <p14:creationId xmlns:p14="http://schemas.microsoft.com/office/powerpoint/2010/main" val="330785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36D2-DF47-495B-8BC0-7C22BD23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5678-C326-4A53-A1C7-20B0581F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we can also specify a method that gets called when our object gets destroyed or deleted and is no longer needed. This is called as destructor, and it is opposite of the constructor. </a:t>
            </a:r>
          </a:p>
          <a:p>
            <a:r>
              <a:rPr lang="en-US" dirty="0" err="1"/>
              <a:t>def__del</a:t>
            </a:r>
            <a:r>
              <a:rPr lang="en-US" dirty="0"/>
              <a:t>__(self):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6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6A55-EBD2-4B60-9BBB-44CF9B04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E981E-2BA1-4788-B41A-A1561D68E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implemented the class, we can start to create some object of it. </a:t>
            </a:r>
          </a:p>
          <a:p>
            <a:r>
              <a:rPr lang="en-US" dirty="0"/>
              <a:t>Mycar1 = car(“</a:t>
            </a:r>
            <a:r>
              <a:rPr lang="en-US" dirty="0" err="1"/>
              <a:t>Tesla”,”Model</a:t>
            </a:r>
            <a:r>
              <a:rPr lang="en-US" dirty="0"/>
              <a:t> X” ,525)</a:t>
            </a:r>
          </a:p>
          <a:p>
            <a:r>
              <a:rPr lang="en-US" dirty="0"/>
              <a:t>MyCar2  = car(“BMW”,”X4”,355)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6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C09F-547E-42FB-B4CB-B9DE364E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1306B-95EA-4438-8D1A-D70EF30F7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existing classes and to extend them with new attributes and functions. </a:t>
            </a:r>
          </a:p>
          <a:p>
            <a:r>
              <a:rPr lang="en-US" dirty="0"/>
              <a:t>Same function in different classes with same parameters. </a:t>
            </a:r>
          </a:p>
        </p:txBody>
      </p:sp>
    </p:spTree>
    <p:extLst>
      <p:ext uri="{BB962C8B-B14F-4D97-AF65-F5344CB8AC3E}">
        <p14:creationId xmlns:p14="http://schemas.microsoft.com/office/powerpoint/2010/main" val="100440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7DB3-FE8E-4B61-99CD-DAA70A83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7293F-8819-43DC-AB12-9C12D7BB5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overloading in Python allows you to define how operators like +, -, *, /, etc., behave with objects of your custom classes. This gives you the ability to customize the behavior of these operators based on the semantics of your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329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2076</TotalTime>
  <Words>346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Classes and Objects </vt:lpstr>
      <vt:lpstr>Classes </vt:lpstr>
      <vt:lpstr>Constructor</vt:lpstr>
      <vt:lpstr>Adding Functions and Variables to the class </vt:lpstr>
      <vt:lpstr>Destructors </vt:lpstr>
      <vt:lpstr>Creating Objects </vt:lpstr>
      <vt:lpstr>INHERITANCE</vt:lpstr>
      <vt:lpstr>Operator Overloading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avnit bambah</dc:creator>
  <cp:lastModifiedBy>avnit bambah</cp:lastModifiedBy>
  <cp:revision>8</cp:revision>
  <dcterms:created xsi:type="dcterms:W3CDTF">2024-09-24T01:55:09Z</dcterms:created>
  <dcterms:modified xsi:type="dcterms:W3CDTF">2025-02-27T02:36:25Z</dcterms:modified>
</cp:coreProperties>
</file>