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3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19" autoAdjust="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Exceptional  </a:t>
            </a:r>
            <a:r>
              <a:rPr lang="en-US" dirty="0" err="1"/>
              <a:t>HandLING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Avnit Bambah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210E-EA86-4FB6-862C-A6D8E1B7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ufunctions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65F68D-6BE0-4A4E-A690-E50F490AD4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375376"/>
          <a:ext cx="11029950" cy="35661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9393923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0877650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147276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0">
                          <a:effectLst/>
                          <a:latin typeface="Noto serif" panose="020B0604020202020204" pitchFamily="18" charset="0"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0">
                          <a:effectLst/>
                          <a:latin typeface="Noto serif" panose="020B0604020202020204" pitchFamily="18" charset="0"/>
                        </a:rPr>
                        <a:t>Equivalent ufunc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i="0">
                          <a:effectLst/>
                          <a:latin typeface="Noto serif" panose="020B0604020202020204" pitchFamily="18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38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+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np.add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Addition (e.g., 1 + 1 = 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72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np.subtract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Subtraction (e.g., 3 - 2 =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732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np.negative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Unary negation (e.g., -2)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2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*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np.multiply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0">
                          <a:effectLst/>
                          <a:latin typeface="Noto serif" panose="020B0604020202020204" pitchFamily="18" charset="0"/>
                        </a:rPr>
                        <a:t>Multiplication (e.g., 2 * 3 = 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6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/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np.divide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0">
                          <a:effectLst/>
                          <a:latin typeface="Noto serif" panose="020B0604020202020204" pitchFamily="18" charset="0"/>
                        </a:rPr>
                        <a:t>Division (e.g., 3 / 2 = 1.5)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68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//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np.floor_divide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Floor division (e.g., 3 // 2 =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97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**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np.power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Exponentiation (e.g., 2 ** 3 = 8)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9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  <a:latin typeface="Noto serif" panose="020B0604020202020204" pitchFamily="18" charset="0"/>
                        </a:rPr>
                        <a:t>np.mod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Noto serif" panose="020B0604020202020204" pitchFamily="18" charset="0"/>
                        </a:rPr>
                        <a:t>Modulus/remainder (e.g., 9 % 4 =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14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39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6579-3085-45D2-A44F-6047F7C2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EXCEPT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C532F-95CF-4849-B4C9-051111C6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= 10/0 </a:t>
            </a:r>
          </a:p>
          <a:p>
            <a:r>
              <a:rPr lang="en-US" dirty="0"/>
              <a:t>Programming is full of errors and exceptions. If you coded along while reading and experimented around a little bit, you may have encountered one or two error messages. These errors can also be called as exceptions. </a:t>
            </a:r>
          </a:p>
          <a:p>
            <a:r>
              <a:rPr lang="en-US" dirty="0"/>
              <a:t>They terminate our scripts and crashes the program if they are not handled properly;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9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D4D-29C8-456B-803A-58D1E6D6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4DC14A-76C2-46DD-A006-BE5ACBD69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694844"/>
              </p:ext>
            </p:extLst>
          </p:nvPr>
        </p:nvGraphicFramePr>
        <p:xfrm>
          <a:off x="581025" y="2341563"/>
          <a:ext cx="1102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44990687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295035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9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writing ( No Truncating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05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2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rb</a:t>
                      </a:r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writing binary files (No Truncating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7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0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Writing (Truncating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Writing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4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93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AA91-13AA-4064-9619-192B20D1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0A7461-DA94-45CD-AE8D-856CC6C07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559688"/>
              </p:ext>
            </p:extLst>
          </p:nvPr>
        </p:nvGraphicFramePr>
        <p:xfrm>
          <a:off x="581025" y="2341563"/>
          <a:ext cx="110299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94190351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690353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9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writing Binary File (Truncating file)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7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Appending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066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Appending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4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 and Appending Binary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40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9CE89B-8624-4AEC-BAB0-E63FF8D64A8E}"/>
              </a:ext>
            </a:extLst>
          </p:cNvPr>
          <p:cNvSpPr txBox="1"/>
          <p:nvPr/>
        </p:nvSpPr>
        <p:spPr>
          <a:xfrm>
            <a:off x="531778" y="4876800"/>
            <a:ext cx="1107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difference between r+ or </a:t>
            </a:r>
            <a:r>
              <a:rPr lang="en-US" dirty="0" err="1"/>
              <a:t>rb</a:t>
            </a:r>
            <a:r>
              <a:rPr lang="en-US" dirty="0"/>
              <a:t>+ and w+ and </a:t>
            </a:r>
            <a:r>
              <a:rPr lang="en-US" dirty="0" err="1"/>
              <a:t>wb</a:t>
            </a:r>
            <a:r>
              <a:rPr lang="en-US" dirty="0"/>
              <a:t>+ is that w+ and </a:t>
            </a:r>
            <a:r>
              <a:rPr lang="en-US" dirty="0" err="1"/>
              <a:t>wb</a:t>
            </a:r>
            <a:r>
              <a:rPr lang="en-US" dirty="0"/>
              <a:t>+ overwrite existing files and creates new ones if they don’t exists. This is not the case with r+ and </a:t>
            </a:r>
            <a:r>
              <a:rPr lang="en-US" dirty="0" err="1"/>
              <a:t>rb</a:t>
            </a:r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218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B21E-08E6-4A35-8BD7-939950AF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69C3-652E-4789-817D-AA0364F0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open and close stream more effectively by using with statements. A with statement opens a stream, executes the intended code and closes the stream afterwards.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BC76-85DD-4B38-9A3A-83065BFD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– Rename and Remove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B94F-5DB7-42FA-A43F-9C4531DF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os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os</a:t>
            </a:r>
            <a:r>
              <a:rPr lang="en-US" dirty="0"/>
              <a:t> import * </a:t>
            </a:r>
          </a:p>
          <a:p>
            <a:r>
              <a:rPr lang="en-US" dirty="0"/>
              <a:t>Remove and rename </a:t>
            </a:r>
          </a:p>
          <a:p>
            <a:r>
              <a:rPr lang="en-US" dirty="0" err="1"/>
              <a:t>Mkdir</a:t>
            </a:r>
            <a:r>
              <a:rPr lang="en-US" dirty="0"/>
              <a:t> – Make </a:t>
            </a:r>
            <a:r>
              <a:rPr lang="en-US" dirty="0" err="1"/>
              <a:t>dir</a:t>
            </a:r>
            <a:r>
              <a:rPr lang="en-US" dirty="0"/>
              <a:t> </a:t>
            </a:r>
          </a:p>
          <a:p>
            <a:r>
              <a:rPr lang="en-US" dirty="0" err="1"/>
              <a:t>Chdir</a:t>
            </a:r>
            <a:r>
              <a:rPr lang="en-US" dirty="0"/>
              <a:t> – change </a:t>
            </a:r>
            <a:r>
              <a:rPr lang="en-US" dirty="0" err="1"/>
              <a:t>dir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950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{842CDF6E-7DAB-4CC3-9900-0D2ACBD433C9}tf33552983_win32</Template>
  <TotalTime>1865</TotalTime>
  <Words>382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Franklin Gothic Book</vt:lpstr>
      <vt:lpstr>Franklin Gothic Demi</vt:lpstr>
      <vt:lpstr>Noto serif</vt:lpstr>
      <vt:lpstr>Wingdings 2</vt:lpstr>
      <vt:lpstr>DividendVTI</vt:lpstr>
      <vt:lpstr>Exceptional  HandLING</vt:lpstr>
      <vt:lpstr>Numpy ufunctions </vt:lpstr>
      <vt:lpstr>Try EXCEPT </vt:lpstr>
      <vt:lpstr>File operations </vt:lpstr>
      <vt:lpstr>File Operations </vt:lpstr>
      <vt:lpstr>With Statement</vt:lpstr>
      <vt:lpstr>Os – Rename and Remove Files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 HandLING</dc:title>
  <dc:creator>avnit bambah</dc:creator>
  <cp:lastModifiedBy>avnit bambah</cp:lastModifiedBy>
  <cp:revision>7</cp:revision>
  <dcterms:created xsi:type="dcterms:W3CDTF">2024-10-08T00:08:53Z</dcterms:created>
  <dcterms:modified xsi:type="dcterms:W3CDTF">2025-03-12T22:06:17Z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