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664" autoAdjust="0"/>
  </p:normalViewPr>
  <p:slideViewPr>
    <p:cSldViewPr snapToGrid="0">
      <p:cViewPr varScale="1">
        <p:scale>
          <a:sx n="92" d="100"/>
          <a:sy n="92" d="100"/>
        </p:scale>
        <p:origin x="7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9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B521-9182-4012-B86B-65B8484C7D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5283-B408-487C-BD9C-A240A642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nit/Python-for-everyo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236-DFEA-463C-AAD0-4033863F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Everyone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1069-8F48-4250-B34F-F8A43E59D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</p:spTree>
    <p:extLst>
      <p:ext uri="{BB962C8B-B14F-4D97-AF65-F5344CB8AC3E}">
        <p14:creationId xmlns:p14="http://schemas.microsoft.com/office/powerpoint/2010/main" val="32609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019-7D0C-4EA9-BA87-63BDDAA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5B72-3F07-45EC-958C-F6922EFF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variable, objects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75CA6-8DB1-4011-9C53-17DF0CF8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276"/>
              </p:ext>
            </p:extLst>
          </p:nvPr>
        </p:nvGraphicFramePr>
        <p:xfrm>
          <a:off x="1093849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1224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536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037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5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key 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4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0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96D-2277-4BA8-A9A4-355EEFEB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92679-DC2F-4A9C-9032-BC03A59AB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63047"/>
              </p:ext>
            </p:extLst>
          </p:nvPr>
        </p:nvGraphicFramePr>
        <p:xfrm>
          <a:off x="633919" y="1778878"/>
          <a:ext cx="108204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5676449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43119626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722589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96137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670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two numbers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5+2 = 7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9289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5-2=3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26226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Multiples two numbers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5*2 =10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25812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two numbers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 =2.5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40448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remainder of a division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5%2 =1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168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a value to the power of another value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5**2 = 25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817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result of a division without decimal places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5//2 =2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37663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7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3AAC-D442-4C23-BD0A-8AFC892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94932B-FDDD-4323-8F9A-80F4C56AC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6499"/>
              </p:ext>
            </p:extLst>
          </p:nvPr>
        </p:nvGraphicFramePr>
        <p:xfrm>
          <a:off x="685800" y="1830759"/>
          <a:ext cx="11395365" cy="486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455">
                  <a:extLst>
                    <a:ext uri="{9D8B030D-6E8A-4147-A177-3AD203B41FA5}">
                      <a16:colId xmlns:a16="http://schemas.microsoft.com/office/drawing/2014/main" val="268060731"/>
                    </a:ext>
                  </a:extLst>
                </a:gridCol>
                <a:gridCol w="3798455">
                  <a:extLst>
                    <a:ext uri="{9D8B030D-6E8A-4147-A177-3AD203B41FA5}">
                      <a16:colId xmlns:a16="http://schemas.microsoft.com/office/drawing/2014/main" val="2156987424"/>
                    </a:ext>
                  </a:extLst>
                </a:gridCol>
                <a:gridCol w="3798455">
                  <a:extLst>
                    <a:ext uri="{9D8B030D-6E8A-4147-A177-3AD203B41FA5}">
                      <a16:colId xmlns:a16="http://schemas.microsoft.com/office/drawing/2014/main" val="1662974113"/>
                    </a:ext>
                  </a:extLst>
                </a:gridCol>
              </a:tblGrid>
              <a:tr h="32138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780534010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a value to variable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933123940"/>
                  </a:ext>
                </a:extLst>
              </a:tr>
              <a:tr h="321386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value to a variable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+= 1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041226429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a value from the variables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-= 1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609712219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*=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a values with a variable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*= 10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306999131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the variable by a value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/= 10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4003773497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%=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remainder of a division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%= 2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503245028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**=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exponential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A**=2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386230124"/>
                  </a:ext>
                </a:extLst>
              </a:tr>
              <a:tr h="562425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the result of a floor division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//= 2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74318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8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49D-7F36-48E2-823A-38A5543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1860BC-E05F-46E3-B7B0-C213CCDDA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981"/>
              </p:ext>
            </p:extLst>
          </p:nvPr>
        </p:nvGraphicFramePr>
        <p:xfrm>
          <a:off x="685800" y="2193925"/>
          <a:ext cx="108204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71721181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80012340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53285048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86236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80349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the same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 10 == 10 -&gt; True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4146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values are not the same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 b 10 != 20 -&gt; True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3052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the other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 b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530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 b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46633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greater than or equal to another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&gt;= b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68171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value is less than the other value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&lt;= b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17749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2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C872-D841-46DA-A479-6DDCC9D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DE681-1917-4F3D-B7FA-FD92C6203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501549"/>
              </p:ext>
            </p:extLst>
          </p:nvPr>
        </p:nvGraphicFramePr>
        <p:xfrm>
          <a:off x="685800" y="2193925"/>
          <a:ext cx="1082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592130438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86410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8404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has to be true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11466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has to be true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413462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Negates the input 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808030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81852C-428C-4458-A92C-625F2778E6C7}"/>
              </a:ext>
            </a:extLst>
          </p:cNvPr>
          <p:cNvSpPr txBox="1"/>
          <p:nvPr/>
        </p:nvSpPr>
        <p:spPr>
          <a:xfrm>
            <a:off x="1032164" y="3643745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true and B is false </a:t>
            </a:r>
          </a:p>
          <a:p>
            <a:r>
              <a:rPr lang="en-US" dirty="0"/>
              <a:t>A or B is true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365685-0447-4BEE-AE02-67C2C6CB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4564"/>
              </p:ext>
            </p:extLst>
          </p:nvPr>
        </p:nvGraphicFramePr>
        <p:xfrm>
          <a:off x="540967" y="4402502"/>
          <a:ext cx="6137565" cy="201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55">
                  <a:extLst>
                    <a:ext uri="{9D8B030D-6E8A-4147-A177-3AD203B41FA5}">
                      <a16:colId xmlns:a16="http://schemas.microsoft.com/office/drawing/2014/main" val="3465298661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3328244597"/>
                    </a:ext>
                  </a:extLst>
                </a:gridCol>
                <a:gridCol w="2045855">
                  <a:extLst>
                    <a:ext uri="{9D8B030D-6E8A-4147-A177-3AD203B41FA5}">
                      <a16:colId xmlns:a16="http://schemas.microsoft.com/office/drawing/2014/main" val="225893438"/>
                    </a:ext>
                  </a:extLst>
                </a:gridCol>
              </a:tblGrid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OR (A/B)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78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08104"/>
                  </a:ext>
                </a:extLst>
              </a:tr>
              <a:tr h="671946"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8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D82-5395-4587-BDCA-831961E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operator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2322A-32CD-4B87-9734-D08411B8F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90449"/>
              </p:ext>
            </p:extLst>
          </p:nvPr>
        </p:nvGraphicFramePr>
        <p:xfrm>
          <a:off x="685800" y="2193925"/>
          <a:ext cx="108203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1494037421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3010736425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64569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(A / B )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10722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35606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7035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D92F-CC60-47FB-B29E-C64881A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B465-3D0C-4235-AAE1-4AD11AA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 input(“please enter your name”)</a:t>
            </a:r>
          </a:p>
          <a:p>
            <a:r>
              <a:rPr lang="en-US" dirty="0"/>
              <a:t>Print </a:t>
            </a:r>
            <a:r>
              <a:rPr lang="en-US"/>
              <a:t>(name) </a:t>
            </a:r>
          </a:p>
        </p:txBody>
      </p:sp>
    </p:spTree>
    <p:extLst>
      <p:ext uri="{BB962C8B-B14F-4D97-AF65-F5344CB8AC3E}">
        <p14:creationId xmlns:p14="http://schemas.microsoft.com/office/powerpoint/2010/main" val="102867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9FA-F585-4842-A348-46241407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Avnit Bambah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A8A5-204B-46B0-9DE9-AB648F8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IT experience </a:t>
            </a:r>
          </a:p>
          <a:p>
            <a:pPr lvl="1"/>
            <a:r>
              <a:rPr lang="en-US" dirty="0"/>
              <a:t>Developer, Manager, Security Architect </a:t>
            </a:r>
          </a:p>
          <a:p>
            <a:pPr lvl="1"/>
            <a:r>
              <a:rPr lang="en-US" dirty="0"/>
              <a:t>BE and MS Computer Science and MBA in Finance, Loyola University </a:t>
            </a:r>
          </a:p>
          <a:p>
            <a:pPr lvl="1"/>
            <a:r>
              <a:rPr lang="en-US" dirty="0"/>
              <a:t>Love coding projects, building servers and IoT projects. </a:t>
            </a:r>
          </a:p>
        </p:txBody>
      </p:sp>
    </p:spTree>
    <p:extLst>
      <p:ext uri="{BB962C8B-B14F-4D97-AF65-F5344CB8AC3E}">
        <p14:creationId xmlns:p14="http://schemas.microsoft.com/office/powerpoint/2010/main" val="280970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33B-206F-4DFC-814F-D9666FB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522F-885B-4A8A-AF92-0F6055D5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Visual studio code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PyCharm Community Edition </a:t>
            </a:r>
            <a:r>
              <a:rPr lang="en-US" dirty="0">
                <a:hlinkClick r:id="rId4"/>
              </a:rPr>
              <a:t>https://www.jetbrains.com/pycharm/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3553-E4F9-4014-8DC2-A1F4C838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first program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7B073-72CE-459A-AD4E-7C1412EE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63" y="2193925"/>
            <a:ext cx="7523073" cy="4024313"/>
          </a:xfrm>
        </p:spPr>
      </p:pic>
    </p:spTree>
    <p:extLst>
      <p:ext uri="{BB962C8B-B14F-4D97-AF65-F5344CB8AC3E}">
        <p14:creationId xmlns:p14="http://schemas.microsoft.com/office/powerpoint/2010/main" val="298666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13B-1AA7-4BFC-A346-EA5C329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42E-8A43-4B39-8D02-878AAEED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the code</a:t>
            </a:r>
          </a:p>
          <a:p>
            <a:r>
              <a:rPr lang="en-US" dirty="0"/>
              <a:t>Share the </a:t>
            </a:r>
            <a:r>
              <a:rPr lang="en-US" dirty="0" err="1"/>
              <a:t>github</a:t>
            </a:r>
            <a:r>
              <a:rPr lang="en-US" dirty="0"/>
              <a:t> account with me before the next session </a:t>
            </a:r>
          </a:p>
          <a:p>
            <a:r>
              <a:rPr lang="en-US" dirty="0"/>
              <a:t> fork my repo </a:t>
            </a:r>
            <a:r>
              <a:rPr lang="en-US" dirty="0">
                <a:hlinkClick r:id="rId2"/>
              </a:rPr>
              <a:t>https://github.com/avnit/Python-for-everyone</a:t>
            </a:r>
            <a:endParaRPr lang="en-US" dirty="0"/>
          </a:p>
          <a:p>
            <a:r>
              <a:rPr lang="en-US" dirty="0"/>
              <a:t>Open the folder Class -1</a:t>
            </a:r>
          </a:p>
          <a:p>
            <a:r>
              <a:rPr lang="en-US" dirty="0"/>
              <a:t>These slides are in that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62E-93A4-4710-B292-D0EDA68B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86D-0B30-471E-8EE8-AABF1230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and Data Types </a:t>
            </a:r>
          </a:p>
          <a:p>
            <a:pPr lvl="1"/>
            <a:r>
              <a:rPr lang="en-US" dirty="0"/>
              <a:t>Numerical Data Types 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6C8738-B9D0-4370-ADC6-4830F923A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54934"/>
              </p:ext>
            </p:extLst>
          </p:nvPr>
        </p:nvGraphicFramePr>
        <p:xfrm>
          <a:off x="1497610" y="2888774"/>
          <a:ext cx="812799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1398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31831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79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whole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floating point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complex Number (which has a real and a imaginary part to it)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8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759-7906-4D29-87BE-D22351AA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A997-1116-4BE0-8949-EB1EA734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basic sequence of characters or basically a text. </a:t>
            </a:r>
          </a:p>
          <a:p>
            <a:r>
              <a:rPr lang="en-US" dirty="0"/>
              <a:t>Strings are always surrounded by quotation marks </a:t>
            </a:r>
          </a:p>
          <a:p>
            <a:r>
              <a:rPr lang="en-US" dirty="0"/>
              <a:t>Keyword is str </a:t>
            </a:r>
          </a:p>
          <a:p>
            <a:r>
              <a:rPr lang="en-US" dirty="0"/>
              <a:t>Example </a:t>
            </a:r>
          </a:p>
          <a:p>
            <a:r>
              <a:rPr lang="en-US" dirty="0"/>
              <a:t>a = “my name is 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Type function helps us determine what is the type of the variable it 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1C72-FA3B-48EA-861D-46B1796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two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B224-EAED-4C5C-B364-1C2EE94B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“my name” </a:t>
            </a:r>
          </a:p>
          <a:p>
            <a:r>
              <a:rPr lang="en-US" dirty="0"/>
              <a:t>b = “</a:t>
            </a:r>
            <a:r>
              <a:rPr lang="en-US" dirty="0" err="1"/>
              <a:t>xyz</a:t>
            </a:r>
            <a:r>
              <a:rPr lang="en-US" dirty="0"/>
              <a:t>” 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5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B8C-9D53-454F-B981-097863C2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18F8-09FE-4FCF-B718-E1F5A121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True or False </a:t>
            </a:r>
          </a:p>
          <a:p>
            <a:r>
              <a:rPr lang="en-US" dirty="0"/>
              <a:t>Keyword bool </a:t>
            </a:r>
          </a:p>
        </p:txBody>
      </p:sp>
    </p:spTree>
    <p:extLst>
      <p:ext uri="{BB962C8B-B14F-4D97-AF65-F5344CB8AC3E}">
        <p14:creationId xmlns:p14="http://schemas.microsoft.com/office/powerpoint/2010/main" val="38009908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955</TotalTime>
  <Words>613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Python For Everyone</vt:lpstr>
      <vt:lpstr>Avnit Bambah</vt:lpstr>
      <vt:lpstr>Installing Python </vt:lpstr>
      <vt:lpstr>Running the first program </vt:lpstr>
      <vt:lpstr>Create a GitHub account </vt:lpstr>
      <vt:lpstr>Python basics </vt:lpstr>
      <vt:lpstr>Strings </vt:lpstr>
      <vt:lpstr>Concat two strings </vt:lpstr>
      <vt:lpstr>Booleans</vt:lpstr>
      <vt:lpstr>SEQUENCES </vt:lpstr>
      <vt:lpstr>Operators </vt:lpstr>
      <vt:lpstr>Assignment Operators </vt:lpstr>
      <vt:lpstr>Comparison Operators </vt:lpstr>
      <vt:lpstr>Logical Operator </vt:lpstr>
      <vt:lpstr>AND operator </vt:lpstr>
      <vt:lpstr>USER INPUT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Everyone</dc:title>
  <dc:creator>avnit bambah</dc:creator>
  <cp:lastModifiedBy>Avnit Bambah (Ext)</cp:lastModifiedBy>
  <cp:revision>17</cp:revision>
  <dcterms:created xsi:type="dcterms:W3CDTF">2024-09-10T14:11:50Z</dcterms:created>
  <dcterms:modified xsi:type="dcterms:W3CDTF">2025-01-29T05:31:55Z</dcterms:modified>
</cp:coreProperties>
</file>