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1e90d8793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31e90d8793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31e90d8793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31e90d8793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31e90d8793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31e90d8793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31e90d8793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31e90d8793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31e90d8793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31e90d8793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31e90d8793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31e90d8793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31e90d8793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31e90d8793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31e90d8793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31e90d8793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31e90d8793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31e90d8793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31e90d8793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31e90d8793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1e90d879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1e90d879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31e90d879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31e90d879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31e90d8793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31e90d8793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1e90d8793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31e90d8793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31e90d879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31e90d879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e90d879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1e90d879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1e90d879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1e90d879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1e90d879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1e90d879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1e90d879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31e90d879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1e90d879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1e90d879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1e90d879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1e90d879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31e90d879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31e90d879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(()(()))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64" name="Google Shape;64;p13"/>
          <p:cNvCxnSpPr/>
          <p:nvPr/>
        </p:nvCxnSpPr>
        <p:spPr>
          <a:xfrm rot="-5400000">
            <a:off x="2497575" y="300320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 txBox="1"/>
          <p:nvPr/>
        </p:nvSpPr>
        <p:spPr>
          <a:xfrm>
            <a:off x="1705650" y="3073400"/>
            <a:ext cx="24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Current score of the input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48" name="Google Shape;248;p22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</a:t>
            </a:r>
            <a:r>
              <a:rPr lang="en">
                <a:solidFill>
                  <a:schemeClr val="dk2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((</a:t>
            </a:r>
            <a:r>
              <a:rPr lang="en">
                <a:solidFill>
                  <a:srgbClr val="E06666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))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52" name="Google Shape;252;p22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2935975" y="29079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54" name="Google Shape;254;p22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33335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57" name="Google Shape;257;p22"/>
          <p:cNvSpPr txBox="1"/>
          <p:nvPr/>
        </p:nvSpPr>
        <p:spPr>
          <a:xfrm>
            <a:off x="4761300" y="3038925"/>
            <a:ext cx="30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58" name="Google Shape;258;p22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1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59" name="Google Shape;259;p22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37746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61" name="Google Shape;261;p22"/>
          <p:cNvSpPr txBox="1"/>
          <p:nvPr/>
        </p:nvSpPr>
        <p:spPr>
          <a:xfrm>
            <a:off x="38181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4761300" y="3038925"/>
            <a:ext cx="300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matchVal: 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curVal: 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63" name="Google Shape;263;p22"/>
          <p:cNvSpPr txBox="1"/>
          <p:nvPr/>
        </p:nvSpPr>
        <p:spPr>
          <a:xfrm>
            <a:off x="5624400" y="2407250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Calculate score of (()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74" name="Google Shape;274;p23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275" name="Google Shape;275;p23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</a:t>
            </a:r>
            <a:r>
              <a:rPr lang="en">
                <a:solidFill>
                  <a:schemeClr val="dk2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((</a:t>
            </a:r>
            <a:r>
              <a:rPr lang="en">
                <a:solidFill>
                  <a:srgbClr val="E06666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))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78" name="Google Shape;278;p23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2935975" y="29079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80" name="Google Shape;280;p23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81" name="Google Shape;281;p23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82" name="Google Shape;282;p23"/>
          <p:cNvSpPr txBox="1"/>
          <p:nvPr/>
        </p:nvSpPr>
        <p:spPr>
          <a:xfrm>
            <a:off x="33335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83" name="Google Shape;283;p23"/>
          <p:cNvSpPr txBox="1"/>
          <p:nvPr/>
        </p:nvSpPr>
        <p:spPr>
          <a:xfrm>
            <a:off x="4761300" y="3038925"/>
            <a:ext cx="30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84" name="Google Shape;284;p23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1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85" name="Google Shape;285;p23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86" name="Google Shape;286;p23"/>
          <p:cNvSpPr txBox="1"/>
          <p:nvPr/>
        </p:nvSpPr>
        <p:spPr>
          <a:xfrm>
            <a:off x="37746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87" name="Google Shape;287;p23"/>
          <p:cNvSpPr txBox="1"/>
          <p:nvPr/>
        </p:nvSpPr>
        <p:spPr>
          <a:xfrm>
            <a:off x="38181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88" name="Google Shape;288;p23"/>
          <p:cNvSpPr txBox="1"/>
          <p:nvPr/>
        </p:nvSpPr>
        <p:spPr>
          <a:xfrm>
            <a:off x="4761300" y="3038925"/>
            <a:ext cx="300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matchVal: 0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curVal: 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89" name="Google Shape;289;p23"/>
          <p:cNvSpPr txBox="1"/>
          <p:nvPr/>
        </p:nvSpPr>
        <p:spPr>
          <a:xfrm>
            <a:off x="5624400" y="2407250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Calculate score of (()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4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4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00" name="Google Shape;300;p24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301" name="Google Shape;301;p24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</a:t>
            </a:r>
            <a:r>
              <a:rPr lang="en">
                <a:solidFill>
                  <a:schemeClr val="dk2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((</a:t>
            </a:r>
            <a:r>
              <a:rPr lang="en">
                <a:solidFill>
                  <a:srgbClr val="E06666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))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04" name="Google Shape;304;p24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05" name="Google Shape;305;p24"/>
          <p:cNvSpPr txBox="1"/>
          <p:nvPr/>
        </p:nvSpPr>
        <p:spPr>
          <a:xfrm>
            <a:off x="2935975" y="29079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06" name="Google Shape;306;p24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07" name="Google Shape;307;p24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08" name="Google Shape;308;p24"/>
          <p:cNvSpPr txBox="1"/>
          <p:nvPr/>
        </p:nvSpPr>
        <p:spPr>
          <a:xfrm>
            <a:off x="33335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09" name="Google Shape;309;p24"/>
          <p:cNvSpPr txBox="1"/>
          <p:nvPr/>
        </p:nvSpPr>
        <p:spPr>
          <a:xfrm>
            <a:off x="4761300" y="3038925"/>
            <a:ext cx="30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1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11" name="Google Shape;311;p24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12" name="Google Shape;312;p24"/>
          <p:cNvSpPr txBox="1"/>
          <p:nvPr/>
        </p:nvSpPr>
        <p:spPr>
          <a:xfrm>
            <a:off x="37746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13" name="Google Shape;313;p24"/>
          <p:cNvSpPr txBox="1"/>
          <p:nvPr/>
        </p:nvSpPr>
        <p:spPr>
          <a:xfrm>
            <a:off x="38181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14" name="Google Shape;314;p24"/>
          <p:cNvSpPr txBox="1"/>
          <p:nvPr/>
        </p:nvSpPr>
        <p:spPr>
          <a:xfrm>
            <a:off x="4761300" y="3038925"/>
            <a:ext cx="300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matchVal: 0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curVal: 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15" name="Google Shape;315;p24"/>
          <p:cNvSpPr txBox="1"/>
          <p:nvPr/>
        </p:nvSpPr>
        <p:spPr>
          <a:xfrm>
            <a:off x="5624400" y="2407250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Calculate score of (()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5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5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5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5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26" name="Google Shape;326;p25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327" name="Google Shape;327;p25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5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5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</a:t>
            </a:r>
            <a:r>
              <a:rPr lang="en">
                <a:solidFill>
                  <a:schemeClr val="dk2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((</a:t>
            </a:r>
            <a:r>
              <a:rPr lang="en">
                <a:solidFill>
                  <a:srgbClr val="E06666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))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30" name="Google Shape;330;p25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31" name="Google Shape;331;p25"/>
          <p:cNvSpPr txBox="1"/>
          <p:nvPr/>
        </p:nvSpPr>
        <p:spPr>
          <a:xfrm>
            <a:off x="2935975" y="29079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32" name="Google Shape;332;p25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33" name="Google Shape;333;p25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34" name="Google Shape;334;p25"/>
          <p:cNvSpPr txBox="1"/>
          <p:nvPr/>
        </p:nvSpPr>
        <p:spPr>
          <a:xfrm>
            <a:off x="33335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4761300" y="3038925"/>
            <a:ext cx="30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1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37" name="Google Shape;337;p25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38" name="Google Shape;338;p25"/>
          <p:cNvSpPr txBox="1"/>
          <p:nvPr/>
        </p:nvSpPr>
        <p:spPr>
          <a:xfrm>
            <a:off x="37746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39" name="Google Shape;339;p25"/>
          <p:cNvSpPr txBox="1"/>
          <p:nvPr/>
        </p:nvSpPr>
        <p:spPr>
          <a:xfrm>
            <a:off x="38181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40" name="Google Shape;340;p25"/>
          <p:cNvSpPr txBox="1"/>
          <p:nvPr/>
        </p:nvSpPr>
        <p:spPr>
          <a:xfrm>
            <a:off x="4761300" y="3038925"/>
            <a:ext cx="300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matchVal: 0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curVal: 0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curVal + max(2* matchVal, 1): 1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41" name="Google Shape;341;p25"/>
          <p:cNvSpPr txBox="1"/>
          <p:nvPr/>
        </p:nvSpPr>
        <p:spPr>
          <a:xfrm>
            <a:off x="5624400" y="2407250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Calculate score of (()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6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6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6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6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52" name="Google Shape;352;p26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353" name="Google Shape;353;p26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6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6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</a:t>
            </a:r>
            <a:r>
              <a:rPr lang="en">
                <a:solidFill>
                  <a:schemeClr val="dk2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((</a:t>
            </a:r>
            <a:r>
              <a:rPr lang="en">
                <a:solidFill>
                  <a:srgbClr val="E06666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))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56" name="Google Shape;356;p26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57" name="Google Shape;357;p26"/>
          <p:cNvSpPr txBox="1"/>
          <p:nvPr/>
        </p:nvSpPr>
        <p:spPr>
          <a:xfrm>
            <a:off x="2935975" y="29079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58" name="Google Shape;358;p26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59" name="Google Shape;359;p26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60" name="Google Shape;360;p26"/>
          <p:cNvSpPr txBox="1"/>
          <p:nvPr/>
        </p:nvSpPr>
        <p:spPr>
          <a:xfrm>
            <a:off x="33335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1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61" name="Google Shape;361;p26"/>
          <p:cNvSpPr txBox="1"/>
          <p:nvPr/>
        </p:nvSpPr>
        <p:spPr>
          <a:xfrm>
            <a:off x="4761300" y="3038925"/>
            <a:ext cx="30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62" name="Google Shape;362;p26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1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63" name="Google Shape;363;p26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64" name="Google Shape;364;p26"/>
          <p:cNvSpPr txBox="1"/>
          <p:nvPr/>
        </p:nvSpPr>
        <p:spPr>
          <a:xfrm>
            <a:off x="37746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65" name="Google Shape;365;p26"/>
          <p:cNvSpPr txBox="1"/>
          <p:nvPr/>
        </p:nvSpPr>
        <p:spPr>
          <a:xfrm>
            <a:off x="38181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66" name="Google Shape;366;p26"/>
          <p:cNvSpPr txBox="1"/>
          <p:nvPr/>
        </p:nvSpPr>
        <p:spPr>
          <a:xfrm>
            <a:off x="3306125" y="29079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67" name="Google Shape;367;p26"/>
          <p:cNvSpPr txBox="1"/>
          <p:nvPr/>
        </p:nvSpPr>
        <p:spPr>
          <a:xfrm>
            <a:off x="5624400" y="2407250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Calculate score of (()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7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7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7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7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7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78" name="Google Shape;378;p27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7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7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</a:t>
            </a:r>
            <a:r>
              <a:rPr lang="en">
                <a:solidFill>
                  <a:schemeClr val="dk2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(()</a:t>
            </a:r>
            <a:r>
              <a:rPr lang="en">
                <a:solidFill>
                  <a:srgbClr val="E06666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82" name="Google Shape;382;p27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83" name="Google Shape;383;p27"/>
          <p:cNvSpPr txBox="1"/>
          <p:nvPr/>
        </p:nvSpPr>
        <p:spPr>
          <a:xfrm>
            <a:off x="2935975" y="29079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84" name="Google Shape;384;p27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85" name="Google Shape;385;p27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86" name="Google Shape;386;p27"/>
          <p:cNvSpPr txBox="1"/>
          <p:nvPr/>
        </p:nvSpPr>
        <p:spPr>
          <a:xfrm>
            <a:off x="33335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1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87" name="Google Shape;387;p27"/>
          <p:cNvSpPr txBox="1"/>
          <p:nvPr/>
        </p:nvSpPr>
        <p:spPr>
          <a:xfrm>
            <a:off x="4761300" y="3038925"/>
            <a:ext cx="30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88" name="Google Shape;388;p27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1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89" name="Google Shape;389;p27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90" name="Google Shape;390;p27"/>
          <p:cNvSpPr txBox="1"/>
          <p:nvPr/>
        </p:nvSpPr>
        <p:spPr>
          <a:xfrm>
            <a:off x="37746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91" name="Google Shape;391;p27"/>
          <p:cNvSpPr txBox="1"/>
          <p:nvPr/>
        </p:nvSpPr>
        <p:spPr>
          <a:xfrm>
            <a:off x="38181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92" name="Google Shape;392;p27"/>
          <p:cNvSpPr txBox="1"/>
          <p:nvPr/>
        </p:nvSpPr>
        <p:spPr>
          <a:xfrm>
            <a:off x="3306125" y="29079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93" name="Google Shape;393;p27"/>
          <p:cNvSpPr txBox="1"/>
          <p:nvPr/>
        </p:nvSpPr>
        <p:spPr>
          <a:xfrm>
            <a:off x="4761300" y="3038925"/>
            <a:ext cx="300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matchVal: 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curVal: 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94" name="Google Shape;394;p27"/>
          <p:cNvSpPr txBox="1"/>
          <p:nvPr/>
        </p:nvSpPr>
        <p:spPr>
          <a:xfrm>
            <a:off x="5624400" y="2407250"/>
            <a:ext cx="300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Calculate (()) and add this score to its left </a:t>
            </a:r>
            <a:r>
              <a:rPr lang="en">
                <a:solidFill>
                  <a:schemeClr val="dk2"/>
                </a:solidFill>
              </a:rPr>
              <a:t>adjacent</a:t>
            </a:r>
            <a:r>
              <a:rPr lang="en">
                <a:solidFill>
                  <a:schemeClr val="dk2"/>
                </a:solidFill>
              </a:rPr>
              <a:t> nested string (()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8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8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8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8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8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05" name="Google Shape;405;p28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406" name="Google Shape;406;p28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8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8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</a:t>
            </a:r>
            <a:r>
              <a:rPr lang="en">
                <a:solidFill>
                  <a:schemeClr val="dk2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(()</a:t>
            </a:r>
            <a:r>
              <a:rPr lang="en">
                <a:solidFill>
                  <a:srgbClr val="E06666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09" name="Google Shape;409;p28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10" name="Google Shape;410;p28"/>
          <p:cNvSpPr txBox="1"/>
          <p:nvPr/>
        </p:nvSpPr>
        <p:spPr>
          <a:xfrm>
            <a:off x="2935975" y="29079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11" name="Google Shape;411;p28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12" name="Google Shape;412;p28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13" name="Google Shape;413;p28"/>
          <p:cNvSpPr txBox="1"/>
          <p:nvPr/>
        </p:nvSpPr>
        <p:spPr>
          <a:xfrm>
            <a:off x="33335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14" name="Google Shape;414;p28"/>
          <p:cNvSpPr txBox="1"/>
          <p:nvPr/>
        </p:nvSpPr>
        <p:spPr>
          <a:xfrm>
            <a:off x="4761300" y="3038925"/>
            <a:ext cx="30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15" name="Google Shape;415;p28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1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16" name="Google Shape;416;p28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17" name="Google Shape;417;p28"/>
          <p:cNvSpPr txBox="1"/>
          <p:nvPr/>
        </p:nvSpPr>
        <p:spPr>
          <a:xfrm>
            <a:off x="37746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18" name="Google Shape;418;p28"/>
          <p:cNvSpPr txBox="1"/>
          <p:nvPr/>
        </p:nvSpPr>
        <p:spPr>
          <a:xfrm>
            <a:off x="38181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19" name="Google Shape;419;p28"/>
          <p:cNvSpPr txBox="1"/>
          <p:nvPr/>
        </p:nvSpPr>
        <p:spPr>
          <a:xfrm>
            <a:off x="3306125" y="29079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20" name="Google Shape;420;p28"/>
          <p:cNvSpPr txBox="1"/>
          <p:nvPr/>
        </p:nvSpPr>
        <p:spPr>
          <a:xfrm>
            <a:off x="4761300" y="3038925"/>
            <a:ext cx="300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matchVal: 1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curVal: 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21" name="Google Shape;421;p28"/>
          <p:cNvSpPr txBox="1"/>
          <p:nvPr/>
        </p:nvSpPr>
        <p:spPr>
          <a:xfrm>
            <a:off x="5624400" y="2407250"/>
            <a:ext cx="300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Calculate (()) and add this score to its left adjacent nested string (()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9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9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9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9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9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9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32" name="Google Shape;432;p29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433" name="Google Shape;433;p29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9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9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</a:t>
            </a:r>
            <a:r>
              <a:rPr lang="en">
                <a:solidFill>
                  <a:schemeClr val="dk2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(()</a:t>
            </a:r>
            <a:r>
              <a:rPr lang="en">
                <a:solidFill>
                  <a:srgbClr val="E06666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36" name="Google Shape;436;p29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37" name="Google Shape;437;p29"/>
          <p:cNvSpPr txBox="1"/>
          <p:nvPr/>
        </p:nvSpPr>
        <p:spPr>
          <a:xfrm>
            <a:off x="2935975" y="29079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38" name="Google Shape;438;p29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39" name="Google Shape;439;p29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40" name="Google Shape;440;p29"/>
          <p:cNvSpPr txBox="1"/>
          <p:nvPr/>
        </p:nvSpPr>
        <p:spPr>
          <a:xfrm>
            <a:off x="33335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41" name="Google Shape;441;p29"/>
          <p:cNvSpPr txBox="1"/>
          <p:nvPr/>
        </p:nvSpPr>
        <p:spPr>
          <a:xfrm>
            <a:off x="4761300" y="3038925"/>
            <a:ext cx="30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42" name="Google Shape;442;p29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43" name="Google Shape;443;p29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44" name="Google Shape;444;p29"/>
          <p:cNvSpPr txBox="1"/>
          <p:nvPr/>
        </p:nvSpPr>
        <p:spPr>
          <a:xfrm>
            <a:off x="37746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45" name="Google Shape;445;p29"/>
          <p:cNvSpPr txBox="1"/>
          <p:nvPr/>
        </p:nvSpPr>
        <p:spPr>
          <a:xfrm>
            <a:off x="38181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46" name="Google Shape;446;p29"/>
          <p:cNvSpPr txBox="1"/>
          <p:nvPr/>
        </p:nvSpPr>
        <p:spPr>
          <a:xfrm>
            <a:off x="3306125" y="29079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47" name="Google Shape;447;p29"/>
          <p:cNvSpPr txBox="1"/>
          <p:nvPr/>
        </p:nvSpPr>
        <p:spPr>
          <a:xfrm>
            <a:off x="4761300" y="3038925"/>
            <a:ext cx="300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matchVal: 1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curVal: 1 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48" name="Google Shape;448;p29"/>
          <p:cNvSpPr txBox="1"/>
          <p:nvPr/>
        </p:nvSpPr>
        <p:spPr>
          <a:xfrm>
            <a:off x="5624400" y="2407250"/>
            <a:ext cx="300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Calculate (()) and add this score to its left adjacent nested string (()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0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0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0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0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0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0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59" name="Google Shape;459;p30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460" name="Google Shape;460;p30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0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0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</a:t>
            </a:r>
            <a:r>
              <a:rPr lang="en">
                <a:solidFill>
                  <a:schemeClr val="dk2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(()</a:t>
            </a:r>
            <a:r>
              <a:rPr lang="en">
                <a:solidFill>
                  <a:srgbClr val="E06666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63" name="Google Shape;463;p30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64" name="Google Shape;464;p30"/>
          <p:cNvSpPr txBox="1"/>
          <p:nvPr/>
        </p:nvSpPr>
        <p:spPr>
          <a:xfrm>
            <a:off x="2935975" y="29079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65" name="Google Shape;465;p30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66" name="Google Shape;466;p30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67" name="Google Shape;467;p30"/>
          <p:cNvSpPr txBox="1"/>
          <p:nvPr/>
        </p:nvSpPr>
        <p:spPr>
          <a:xfrm>
            <a:off x="33335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68" name="Google Shape;468;p30"/>
          <p:cNvSpPr txBox="1"/>
          <p:nvPr/>
        </p:nvSpPr>
        <p:spPr>
          <a:xfrm>
            <a:off x="4761300" y="3038925"/>
            <a:ext cx="30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69" name="Google Shape;469;p30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2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70" name="Google Shape;470;p30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71" name="Google Shape;471;p30"/>
          <p:cNvSpPr txBox="1"/>
          <p:nvPr/>
        </p:nvSpPr>
        <p:spPr>
          <a:xfrm>
            <a:off x="37746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72" name="Google Shape;472;p30"/>
          <p:cNvSpPr txBox="1"/>
          <p:nvPr/>
        </p:nvSpPr>
        <p:spPr>
          <a:xfrm>
            <a:off x="38181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73" name="Google Shape;473;p30"/>
          <p:cNvSpPr txBox="1"/>
          <p:nvPr/>
        </p:nvSpPr>
        <p:spPr>
          <a:xfrm>
            <a:off x="3306125" y="29079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74" name="Google Shape;474;p30"/>
          <p:cNvSpPr txBox="1"/>
          <p:nvPr/>
        </p:nvSpPr>
        <p:spPr>
          <a:xfrm>
            <a:off x="4761300" y="3038925"/>
            <a:ext cx="300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matchVal: 1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curVal: 1 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curVal + max(2* matchVal, 1): 2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75" name="Google Shape;475;p30"/>
          <p:cNvSpPr txBox="1"/>
          <p:nvPr/>
        </p:nvSpPr>
        <p:spPr>
          <a:xfrm>
            <a:off x="2786425" y="2907900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(()(())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76" name="Google Shape;476;p30"/>
          <p:cNvSpPr txBox="1"/>
          <p:nvPr/>
        </p:nvSpPr>
        <p:spPr>
          <a:xfrm>
            <a:off x="5624400" y="2407250"/>
            <a:ext cx="300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Calculate (()) and add this score to its left adjacent nested string (()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1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1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1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1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1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1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87" name="Google Shape;487;p31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488" name="Google Shape;488;p31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1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1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</a:t>
            </a:r>
            <a:r>
              <a:rPr lang="en">
                <a:solidFill>
                  <a:schemeClr val="dk2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(())</a:t>
            </a:r>
            <a:r>
              <a:rPr lang="en">
                <a:solidFill>
                  <a:srgbClr val="E06666"/>
                </a:solidFill>
              </a:rPr>
              <a:t>)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491" name="Google Shape;491;p31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92" name="Google Shape;492;p31"/>
          <p:cNvSpPr txBox="1"/>
          <p:nvPr/>
        </p:nvSpPr>
        <p:spPr>
          <a:xfrm>
            <a:off x="2935975" y="29079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93" name="Google Shape;493;p31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94" name="Google Shape;494;p31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95" name="Google Shape;495;p31"/>
          <p:cNvSpPr txBox="1"/>
          <p:nvPr/>
        </p:nvSpPr>
        <p:spPr>
          <a:xfrm>
            <a:off x="33335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96" name="Google Shape;496;p31"/>
          <p:cNvSpPr txBox="1"/>
          <p:nvPr/>
        </p:nvSpPr>
        <p:spPr>
          <a:xfrm>
            <a:off x="4761300" y="3038925"/>
            <a:ext cx="30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97" name="Google Shape;497;p31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2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98" name="Google Shape;498;p31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99" name="Google Shape;499;p31"/>
          <p:cNvSpPr txBox="1"/>
          <p:nvPr/>
        </p:nvSpPr>
        <p:spPr>
          <a:xfrm>
            <a:off x="37746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00" name="Google Shape;500;p31"/>
          <p:cNvSpPr txBox="1"/>
          <p:nvPr/>
        </p:nvSpPr>
        <p:spPr>
          <a:xfrm>
            <a:off x="38181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01" name="Google Shape;501;p31"/>
          <p:cNvSpPr txBox="1"/>
          <p:nvPr/>
        </p:nvSpPr>
        <p:spPr>
          <a:xfrm>
            <a:off x="3306125" y="29079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02" name="Google Shape;502;p31"/>
          <p:cNvSpPr txBox="1"/>
          <p:nvPr/>
        </p:nvSpPr>
        <p:spPr>
          <a:xfrm>
            <a:off x="2786425" y="2907900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(()(())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03" name="Google Shape;503;p31"/>
          <p:cNvSpPr txBox="1"/>
          <p:nvPr/>
        </p:nvSpPr>
        <p:spPr>
          <a:xfrm>
            <a:off x="5624400" y="2407250"/>
            <a:ext cx="30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Calculate score of (()(()))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(</a:t>
            </a:r>
            <a:r>
              <a:rPr lang="en">
                <a:solidFill>
                  <a:srgbClr val="595959"/>
                </a:solidFill>
              </a:rPr>
              <a:t>()(()))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29359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5624400" y="2407250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Create one nested layer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2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2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2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2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2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2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14" name="Google Shape;514;p32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515" name="Google Shape;515;p32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2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2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</a:t>
            </a:r>
            <a:r>
              <a:rPr lang="en">
                <a:solidFill>
                  <a:schemeClr val="dk2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(())</a:t>
            </a:r>
            <a:r>
              <a:rPr lang="en">
                <a:solidFill>
                  <a:srgbClr val="E06666"/>
                </a:solidFill>
              </a:rPr>
              <a:t>)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18" name="Google Shape;518;p32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19" name="Google Shape;519;p32"/>
          <p:cNvSpPr txBox="1"/>
          <p:nvPr/>
        </p:nvSpPr>
        <p:spPr>
          <a:xfrm>
            <a:off x="2935975" y="29079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20" name="Google Shape;520;p32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21" name="Google Shape;521;p32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22" name="Google Shape;522;p32"/>
          <p:cNvSpPr txBox="1"/>
          <p:nvPr/>
        </p:nvSpPr>
        <p:spPr>
          <a:xfrm>
            <a:off x="33335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23" name="Google Shape;523;p32"/>
          <p:cNvSpPr txBox="1"/>
          <p:nvPr/>
        </p:nvSpPr>
        <p:spPr>
          <a:xfrm>
            <a:off x="4761300" y="3038925"/>
            <a:ext cx="30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24" name="Google Shape;524;p32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25" name="Google Shape;525;p32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26" name="Google Shape;526;p32"/>
          <p:cNvSpPr txBox="1"/>
          <p:nvPr/>
        </p:nvSpPr>
        <p:spPr>
          <a:xfrm>
            <a:off x="37746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27" name="Google Shape;527;p32"/>
          <p:cNvSpPr txBox="1"/>
          <p:nvPr/>
        </p:nvSpPr>
        <p:spPr>
          <a:xfrm>
            <a:off x="38181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28" name="Google Shape;528;p32"/>
          <p:cNvSpPr txBox="1"/>
          <p:nvPr/>
        </p:nvSpPr>
        <p:spPr>
          <a:xfrm>
            <a:off x="3306125" y="29079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29" name="Google Shape;529;p32"/>
          <p:cNvSpPr txBox="1"/>
          <p:nvPr/>
        </p:nvSpPr>
        <p:spPr>
          <a:xfrm>
            <a:off x="2786425" y="2907900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30" name="Google Shape;530;p32"/>
          <p:cNvSpPr txBox="1"/>
          <p:nvPr/>
        </p:nvSpPr>
        <p:spPr>
          <a:xfrm>
            <a:off x="4761300" y="3038925"/>
            <a:ext cx="300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matchVal: 2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curVal: 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31" name="Google Shape;531;p32"/>
          <p:cNvSpPr txBox="1"/>
          <p:nvPr/>
        </p:nvSpPr>
        <p:spPr>
          <a:xfrm>
            <a:off x="5624400" y="2407250"/>
            <a:ext cx="30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Calculate score of (()(()))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3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3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3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3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3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3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42" name="Google Shape;542;p33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543" name="Google Shape;543;p33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3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3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</a:t>
            </a:r>
            <a:r>
              <a:rPr lang="en">
                <a:solidFill>
                  <a:schemeClr val="dk2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(())</a:t>
            </a:r>
            <a:r>
              <a:rPr lang="en">
                <a:solidFill>
                  <a:srgbClr val="E06666"/>
                </a:solidFill>
              </a:rPr>
              <a:t>)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46" name="Google Shape;546;p33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47" name="Google Shape;547;p33"/>
          <p:cNvSpPr txBox="1"/>
          <p:nvPr/>
        </p:nvSpPr>
        <p:spPr>
          <a:xfrm>
            <a:off x="2935975" y="29079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48" name="Google Shape;548;p33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49" name="Google Shape;549;p33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50" name="Google Shape;550;p33"/>
          <p:cNvSpPr txBox="1"/>
          <p:nvPr/>
        </p:nvSpPr>
        <p:spPr>
          <a:xfrm>
            <a:off x="33335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51" name="Google Shape;551;p33"/>
          <p:cNvSpPr txBox="1"/>
          <p:nvPr/>
        </p:nvSpPr>
        <p:spPr>
          <a:xfrm>
            <a:off x="4761300" y="3038925"/>
            <a:ext cx="30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52" name="Google Shape;552;p33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53" name="Google Shape;553;p33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54" name="Google Shape;554;p33"/>
          <p:cNvSpPr txBox="1"/>
          <p:nvPr/>
        </p:nvSpPr>
        <p:spPr>
          <a:xfrm>
            <a:off x="37746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55" name="Google Shape;555;p33"/>
          <p:cNvSpPr txBox="1"/>
          <p:nvPr/>
        </p:nvSpPr>
        <p:spPr>
          <a:xfrm>
            <a:off x="38181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56" name="Google Shape;556;p33"/>
          <p:cNvSpPr txBox="1"/>
          <p:nvPr/>
        </p:nvSpPr>
        <p:spPr>
          <a:xfrm>
            <a:off x="3306125" y="29079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57" name="Google Shape;557;p33"/>
          <p:cNvSpPr txBox="1"/>
          <p:nvPr/>
        </p:nvSpPr>
        <p:spPr>
          <a:xfrm>
            <a:off x="2786425" y="2907900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58" name="Google Shape;558;p33"/>
          <p:cNvSpPr txBox="1"/>
          <p:nvPr/>
        </p:nvSpPr>
        <p:spPr>
          <a:xfrm>
            <a:off x="4761300" y="3038925"/>
            <a:ext cx="300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matchVal: 2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curVal: 0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curVal + max(2* matchVal, 1): 4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59" name="Google Shape;559;p33"/>
          <p:cNvSpPr txBox="1"/>
          <p:nvPr/>
        </p:nvSpPr>
        <p:spPr>
          <a:xfrm>
            <a:off x="5624400" y="2407250"/>
            <a:ext cx="30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Calculate score of (()(()))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4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4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4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4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4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4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70" name="Google Shape;570;p34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571" name="Google Shape;571;p34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4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4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</a:t>
            </a:r>
            <a:r>
              <a:rPr lang="en">
                <a:solidFill>
                  <a:schemeClr val="dk2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(())</a:t>
            </a:r>
            <a:r>
              <a:rPr lang="en">
                <a:solidFill>
                  <a:srgbClr val="E06666"/>
                </a:solidFill>
              </a:rPr>
              <a:t>)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574" name="Google Shape;574;p34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4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75" name="Google Shape;575;p34"/>
          <p:cNvSpPr txBox="1"/>
          <p:nvPr/>
        </p:nvSpPr>
        <p:spPr>
          <a:xfrm>
            <a:off x="2935975" y="29079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76" name="Google Shape;576;p34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77" name="Google Shape;577;p34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78" name="Google Shape;578;p34"/>
          <p:cNvSpPr txBox="1"/>
          <p:nvPr/>
        </p:nvSpPr>
        <p:spPr>
          <a:xfrm>
            <a:off x="33335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79" name="Google Shape;579;p34"/>
          <p:cNvSpPr txBox="1"/>
          <p:nvPr/>
        </p:nvSpPr>
        <p:spPr>
          <a:xfrm>
            <a:off x="4761300" y="3038925"/>
            <a:ext cx="30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80" name="Google Shape;580;p34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81" name="Google Shape;581;p34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82" name="Google Shape;582;p34"/>
          <p:cNvSpPr txBox="1"/>
          <p:nvPr/>
        </p:nvSpPr>
        <p:spPr>
          <a:xfrm>
            <a:off x="37746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83" name="Google Shape;583;p34"/>
          <p:cNvSpPr txBox="1"/>
          <p:nvPr/>
        </p:nvSpPr>
        <p:spPr>
          <a:xfrm>
            <a:off x="38181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84" name="Google Shape;584;p34"/>
          <p:cNvSpPr txBox="1"/>
          <p:nvPr/>
        </p:nvSpPr>
        <p:spPr>
          <a:xfrm>
            <a:off x="3306125" y="29079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85" name="Google Shape;585;p34"/>
          <p:cNvSpPr txBox="1"/>
          <p:nvPr/>
        </p:nvSpPr>
        <p:spPr>
          <a:xfrm>
            <a:off x="2786425" y="2907900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86" name="Google Shape;586;p34"/>
          <p:cNvSpPr txBox="1"/>
          <p:nvPr/>
        </p:nvSpPr>
        <p:spPr>
          <a:xfrm>
            <a:off x="4761300" y="3038925"/>
            <a:ext cx="300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matchVal: 2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curVal: 0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curVal + max(2* matchVal, 1): 4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87" name="Google Shape;587;p34"/>
          <p:cNvSpPr txBox="1"/>
          <p:nvPr/>
        </p:nvSpPr>
        <p:spPr>
          <a:xfrm>
            <a:off x="5624400" y="2407250"/>
            <a:ext cx="30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Calculate score of (()(()))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5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5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5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5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5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5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598" name="Google Shape;598;p35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599" name="Google Shape;599;p35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5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5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</a:t>
            </a:r>
            <a:r>
              <a:rPr lang="en">
                <a:solidFill>
                  <a:schemeClr val="dk2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(()))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602" name="Google Shape;602;p35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4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603" name="Google Shape;603;p35"/>
          <p:cNvSpPr txBox="1"/>
          <p:nvPr/>
        </p:nvSpPr>
        <p:spPr>
          <a:xfrm>
            <a:off x="2935975" y="29079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604" name="Google Shape;604;p35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605" name="Google Shape;605;p35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606" name="Google Shape;606;p35"/>
          <p:cNvSpPr txBox="1"/>
          <p:nvPr/>
        </p:nvSpPr>
        <p:spPr>
          <a:xfrm>
            <a:off x="33335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607" name="Google Shape;607;p35"/>
          <p:cNvSpPr txBox="1"/>
          <p:nvPr/>
        </p:nvSpPr>
        <p:spPr>
          <a:xfrm>
            <a:off x="4761300" y="3038925"/>
            <a:ext cx="30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608" name="Google Shape;608;p35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609" name="Google Shape;609;p35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610" name="Google Shape;610;p35"/>
          <p:cNvSpPr txBox="1"/>
          <p:nvPr/>
        </p:nvSpPr>
        <p:spPr>
          <a:xfrm>
            <a:off x="37746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611" name="Google Shape;611;p35"/>
          <p:cNvSpPr txBox="1"/>
          <p:nvPr/>
        </p:nvSpPr>
        <p:spPr>
          <a:xfrm>
            <a:off x="38181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612" name="Google Shape;612;p35"/>
          <p:cNvSpPr txBox="1"/>
          <p:nvPr/>
        </p:nvSpPr>
        <p:spPr>
          <a:xfrm>
            <a:off x="3306125" y="29079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613" name="Google Shape;613;p35"/>
          <p:cNvSpPr txBox="1"/>
          <p:nvPr/>
        </p:nvSpPr>
        <p:spPr>
          <a:xfrm>
            <a:off x="2786425" y="2907900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614" name="Google Shape;614;p35"/>
          <p:cNvCxnSpPr/>
          <p:nvPr/>
        </p:nvCxnSpPr>
        <p:spPr>
          <a:xfrm rot="-5400000">
            <a:off x="2497575" y="300320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5" name="Google Shape;615;p35"/>
          <p:cNvSpPr txBox="1"/>
          <p:nvPr/>
        </p:nvSpPr>
        <p:spPr>
          <a:xfrm>
            <a:off x="1705650" y="3073400"/>
            <a:ext cx="24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Final</a:t>
            </a:r>
            <a:r>
              <a:rPr lang="en">
                <a:solidFill>
                  <a:srgbClr val="595959"/>
                </a:solidFill>
              </a:rPr>
              <a:t> score of the input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(</a:t>
            </a:r>
            <a:r>
              <a:rPr lang="en">
                <a:solidFill>
                  <a:srgbClr val="595959"/>
                </a:solidFill>
              </a:rPr>
              <a:t>)(()))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29359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33335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624400" y="2407250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Create sec nested layer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</a:t>
            </a:r>
            <a:r>
              <a:rPr lang="en">
                <a:solidFill>
                  <a:srgbClr val="E06666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(()))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29359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33335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4761300" y="3038925"/>
            <a:ext cx="234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matchVal: 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curVal: 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5624400" y="2407250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Calculate score of (()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</a:t>
            </a:r>
            <a:r>
              <a:rPr lang="en">
                <a:solidFill>
                  <a:srgbClr val="E06666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(()))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29359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33335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4761300" y="3038925"/>
            <a:ext cx="234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matchVal: 0 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curVal: 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5624400" y="2407250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Calculate score of (()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</a:t>
            </a:r>
            <a:r>
              <a:rPr lang="en">
                <a:solidFill>
                  <a:srgbClr val="E06666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(()))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29359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33335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4761300" y="3038925"/>
            <a:ext cx="234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matchVal: 0 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curVal: 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5624400" y="2407250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Calculate score of (()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</a:t>
            </a:r>
            <a:r>
              <a:rPr lang="en">
                <a:solidFill>
                  <a:srgbClr val="E06666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(()))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2935975" y="29079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33335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4761300" y="3038925"/>
            <a:ext cx="300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matchVal: 0 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curVal: 0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curVal + max(2* matchVal, 1): 1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1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5624400" y="2407250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Calculate score of (()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</a:t>
            </a:r>
            <a:r>
              <a:rPr lang="en">
                <a:solidFill>
                  <a:schemeClr val="dk2"/>
                </a:solidFill>
              </a:rPr>
              <a:t>)</a:t>
            </a:r>
            <a:r>
              <a:rPr lang="en">
                <a:solidFill>
                  <a:srgbClr val="E06666"/>
                </a:solidFill>
              </a:rPr>
              <a:t>(</a:t>
            </a:r>
            <a:r>
              <a:rPr lang="en">
                <a:solidFill>
                  <a:srgbClr val="595959"/>
                </a:solidFill>
              </a:rPr>
              <a:t>()))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2935975" y="29079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33335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4761300" y="3038925"/>
            <a:ext cx="30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1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5624400" y="2407250"/>
            <a:ext cx="234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Create new nested layer with same depth as (()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23" name="Google Shape;223;p21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</a:t>
            </a:r>
            <a:r>
              <a:rPr lang="en">
                <a:solidFill>
                  <a:schemeClr val="dk2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(</a:t>
            </a:r>
            <a:r>
              <a:rPr lang="en">
                <a:solidFill>
                  <a:srgbClr val="E06666"/>
                </a:solidFill>
              </a:rPr>
              <a:t>(</a:t>
            </a:r>
            <a:r>
              <a:rPr lang="en">
                <a:solidFill>
                  <a:srgbClr val="595959"/>
                </a:solidFill>
              </a:rPr>
              <a:t>)))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2935975" y="29079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(()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30" name="Google Shape;230;p21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33335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4761300" y="3038925"/>
            <a:ext cx="30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33" name="Google Shape;233;p21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1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33770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35" name="Google Shape;235;p21"/>
          <p:cNvSpPr txBox="1"/>
          <p:nvPr/>
        </p:nvSpPr>
        <p:spPr>
          <a:xfrm>
            <a:off x="37746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3818175" y="2907900"/>
            <a:ext cx="2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5624400" y="2407250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Create new nested layer 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