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316f146784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316f146784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316f146784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316f146784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16f146784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316f146784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316f146784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316f146784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316f146784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316f146784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316f146784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316f146784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316f146784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316f146784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316f146784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316f146784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316f146784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316f146784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316f146784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316f146784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16f14678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16f14678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316f146784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316f146784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316f146784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316f146784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316f146784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316f146784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316f146784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316f146784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316f146784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316f146784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316f146784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316f146784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316f146784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316f146784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316f146784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316f146784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316f146784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316f146784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16f14678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16f14678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16f14678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316f14678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16f14678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16f14678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16f14678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16f14678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16f14678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16f14678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16f14678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16f14678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16f14678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316f14678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-5400000">
            <a:off x="2669300" y="2533775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-5400000">
            <a:off x="2669300" y="2092674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-5400000">
            <a:off x="2669300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rot="-5400000">
            <a:off x="2669300" y="1210471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rot="-5400000">
            <a:off x="2669300" y="769370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10800000">
            <a:off x="3130425" y="3195025"/>
            <a:ext cx="29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" name="Google Shape;60;p13"/>
          <p:cNvSpPr txBox="1"/>
          <p:nvPr/>
        </p:nvSpPr>
        <p:spPr>
          <a:xfrm>
            <a:off x="3373025" y="2994925"/>
            <a:ext cx="96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topPtr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09600" y="721350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nitialization-empty stack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130425" y="1859550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/>
          <p:nvPr/>
        </p:nvSpPr>
        <p:spPr>
          <a:xfrm rot="-5400000">
            <a:off x="2669300" y="2533775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/>
          <p:nvPr/>
        </p:nvSpPr>
        <p:spPr>
          <a:xfrm rot="-5400000">
            <a:off x="2669300" y="2092674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 rot="-5400000">
            <a:off x="2669300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/>
          <p:nvPr/>
        </p:nvSpPr>
        <p:spPr>
          <a:xfrm rot="-5400000">
            <a:off x="2669300" y="1210471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/>
          <p:nvPr/>
        </p:nvSpPr>
        <p:spPr>
          <a:xfrm rot="-5400000">
            <a:off x="2669300" y="769370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" name="Google Shape;192;p22"/>
          <p:cNvCxnSpPr/>
          <p:nvPr/>
        </p:nvCxnSpPr>
        <p:spPr>
          <a:xfrm rot="10800000">
            <a:off x="3130400" y="2784625"/>
            <a:ext cx="29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2"/>
          <p:cNvSpPr txBox="1"/>
          <p:nvPr/>
        </p:nvSpPr>
        <p:spPr>
          <a:xfrm>
            <a:off x="3373000" y="2584525"/>
            <a:ext cx="96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topPtr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3609600" y="721350"/>
            <a:ext cx="234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push(1)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push(2)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pop()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2696750" y="2574275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2696750" y="2133175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3130400" y="2179375"/>
            <a:ext cx="120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(2) return this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98" name="Google Shape;198;p22"/>
          <p:cNvSpPr txBox="1"/>
          <p:nvPr/>
        </p:nvSpPr>
        <p:spPr>
          <a:xfrm>
            <a:off x="3130425" y="1859550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/>
          <p:nvPr/>
        </p:nvSpPr>
        <p:spPr>
          <a:xfrm rot="-5400000">
            <a:off x="2669300" y="2533775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 rot="-5400000">
            <a:off x="2669300" y="2092674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 rot="-5400000">
            <a:off x="2669300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 rot="-5400000">
            <a:off x="2669300" y="1210471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 rot="-5400000">
            <a:off x="2669300" y="769370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23"/>
          <p:cNvCxnSpPr/>
          <p:nvPr/>
        </p:nvCxnSpPr>
        <p:spPr>
          <a:xfrm rot="10800000">
            <a:off x="3130400" y="2784625"/>
            <a:ext cx="29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3"/>
          <p:cNvSpPr txBox="1"/>
          <p:nvPr/>
        </p:nvSpPr>
        <p:spPr>
          <a:xfrm>
            <a:off x="3373000" y="2584525"/>
            <a:ext cx="96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topPtr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3609600" y="721350"/>
            <a:ext cx="2343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push(1)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push(2)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pop()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pop()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2696750" y="2574275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2696750" y="2133175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3130425" y="1859550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 rot="-5400000">
            <a:off x="2669300" y="2533775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/>
          <p:nvPr/>
        </p:nvSpPr>
        <p:spPr>
          <a:xfrm rot="-5400000">
            <a:off x="2669300" y="2092674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"/>
          <p:cNvSpPr/>
          <p:nvPr/>
        </p:nvSpPr>
        <p:spPr>
          <a:xfrm rot="-5400000">
            <a:off x="2669300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"/>
          <p:cNvSpPr/>
          <p:nvPr/>
        </p:nvSpPr>
        <p:spPr>
          <a:xfrm rot="-5400000">
            <a:off x="2669300" y="1210471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"/>
          <p:cNvSpPr/>
          <p:nvPr/>
        </p:nvSpPr>
        <p:spPr>
          <a:xfrm rot="-5400000">
            <a:off x="2669300" y="769370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3" name="Google Shape;223;p24"/>
          <p:cNvCxnSpPr/>
          <p:nvPr/>
        </p:nvCxnSpPr>
        <p:spPr>
          <a:xfrm rot="10800000">
            <a:off x="3130400" y="3215575"/>
            <a:ext cx="29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4"/>
          <p:cNvSpPr txBox="1"/>
          <p:nvPr/>
        </p:nvSpPr>
        <p:spPr>
          <a:xfrm>
            <a:off x="3373000" y="3015475"/>
            <a:ext cx="96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topPtr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5" name="Google Shape;225;p24"/>
          <p:cNvSpPr txBox="1"/>
          <p:nvPr/>
        </p:nvSpPr>
        <p:spPr>
          <a:xfrm>
            <a:off x="3609600" y="721350"/>
            <a:ext cx="2343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push(1)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push(2)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pop()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pop()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2696750" y="2574275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7" name="Google Shape;227;p24"/>
          <p:cNvSpPr txBox="1"/>
          <p:nvPr/>
        </p:nvSpPr>
        <p:spPr>
          <a:xfrm>
            <a:off x="2696750" y="2133175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3178875" y="2994975"/>
            <a:ext cx="36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(1)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3130425" y="1859550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/>
          <p:nvPr/>
        </p:nvSpPr>
        <p:spPr>
          <a:xfrm rot="-5400000">
            <a:off x="2669300" y="2533775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/>
          <p:nvPr/>
        </p:nvSpPr>
        <p:spPr>
          <a:xfrm rot="-5400000">
            <a:off x="2669300" y="2092674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"/>
          <p:cNvSpPr/>
          <p:nvPr/>
        </p:nvSpPr>
        <p:spPr>
          <a:xfrm rot="-5400000">
            <a:off x="2669300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5"/>
          <p:cNvSpPr/>
          <p:nvPr/>
        </p:nvSpPr>
        <p:spPr>
          <a:xfrm rot="-5400000">
            <a:off x="2669300" y="1210471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5"/>
          <p:cNvSpPr/>
          <p:nvPr/>
        </p:nvSpPr>
        <p:spPr>
          <a:xfrm rot="-5400000">
            <a:off x="2669300" y="769370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9" name="Google Shape;239;p25"/>
          <p:cNvCxnSpPr/>
          <p:nvPr/>
        </p:nvCxnSpPr>
        <p:spPr>
          <a:xfrm rot="10800000">
            <a:off x="3130400" y="3215475"/>
            <a:ext cx="29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25"/>
          <p:cNvSpPr txBox="1"/>
          <p:nvPr/>
        </p:nvSpPr>
        <p:spPr>
          <a:xfrm>
            <a:off x="3373000" y="3015375"/>
            <a:ext cx="96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topPtr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3609600" y="721350"/>
            <a:ext cx="2343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push(1)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push(2)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pop()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pop()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2696750" y="2574275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2696750" y="2133175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3130400" y="2630675"/>
            <a:ext cx="120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(2) return this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3130425" y="1859550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/>
          <p:nvPr/>
        </p:nvSpPr>
        <p:spPr>
          <a:xfrm rot="-5400000">
            <a:off x="2669300" y="2533775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6"/>
          <p:cNvSpPr/>
          <p:nvPr/>
        </p:nvSpPr>
        <p:spPr>
          <a:xfrm rot="-5400000">
            <a:off x="2669300" y="2092674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6"/>
          <p:cNvSpPr/>
          <p:nvPr/>
        </p:nvSpPr>
        <p:spPr>
          <a:xfrm rot="-5400000">
            <a:off x="2669300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6"/>
          <p:cNvSpPr/>
          <p:nvPr/>
        </p:nvSpPr>
        <p:spPr>
          <a:xfrm rot="-5400000">
            <a:off x="2669300" y="1210471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6"/>
          <p:cNvSpPr/>
          <p:nvPr/>
        </p:nvSpPr>
        <p:spPr>
          <a:xfrm rot="-5400000">
            <a:off x="2669300" y="769370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5" name="Google Shape;255;p26"/>
          <p:cNvCxnSpPr/>
          <p:nvPr/>
        </p:nvCxnSpPr>
        <p:spPr>
          <a:xfrm rot="10800000">
            <a:off x="3130400" y="3215475"/>
            <a:ext cx="29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26"/>
          <p:cNvSpPr txBox="1"/>
          <p:nvPr/>
        </p:nvSpPr>
        <p:spPr>
          <a:xfrm>
            <a:off x="3373000" y="3015375"/>
            <a:ext cx="96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topPtr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7" name="Google Shape;257;p26"/>
          <p:cNvSpPr txBox="1"/>
          <p:nvPr/>
        </p:nvSpPr>
        <p:spPr>
          <a:xfrm>
            <a:off x="3609600" y="721350"/>
            <a:ext cx="424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push(1)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push(2)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pop()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pop()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Now stack is empty, topPtr back to bottom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8" name="Google Shape;258;p26"/>
          <p:cNvSpPr txBox="1"/>
          <p:nvPr/>
        </p:nvSpPr>
        <p:spPr>
          <a:xfrm>
            <a:off x="2696750" y="2574275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9" name="Google Shape;259;p26"/>
          <p:cNvSpPr txBox="1"/>
          <p:nvPr/>
        </p:nvSpPr>
        <p:spPr>
          <a:xfrm>
            <a:off x="2696750" y="2133175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3130425" y="1859550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/>
          <p:nvPr/>
        </p:nvSpPr>
        <p:spPr>
          <a:xfrm>
            <a:off x="1787097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"/>
          <p:cNvSpPr/>
          <p:nvPr/>
        </p:nvSpPr>
        <p:spPr>
          <a:xfrm>
            <a:off x="2228199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7"/>
          <p:cNvSpPr/>
          <p:nvPr/>
        </p:nvSpPr>
        <p:spPr>
          <a:xfrm>
            <a:off x="2669300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"/>
          <p:cNvSpPr/>
          <p:nvPr/>
        </p:nvSpPr>
        <p:spPr>
          <a:xfrm>
            <a:off x="3110401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7"/>
          <p:cNvSpPr/>
          <p:nvPr/>
        </p:nvSpPr>
        <p:spPr>
          <a:xfrm>
            <a:off x="3551502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0" name="Google Shape;270;p27"/>
          <p:cNvCxnSpPr/>
          <p:nvPr/>
        </p:nvCxnSpPr>
        <p:spPr>
          <a:xfrm rot="-5400000">
            <a:off x="1294350" y="2279625"/>
            <a:ext cx="29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27"/>
          <p:cNvSpPr txBox="1"/>
          <p:nvPr/>
        </p:nvSpPr>
        <p:spPr>
          <a:xfrm>
            <a:off x="1095300" y="2349825"/>
            <a:ext cx="6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topPtr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2" name="Google Shape;272;p27"/>
          <p:cNvSpPr txBox="1"/>
          <p:nvPr/>
        </p:nvSpPr>
        <p:spPr>
          <a:xfrm>
            <a:off x="4282325" y="1251375"/>
            <a:ext cx="314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So… this is an empty array,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 use it as stack!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3" name="Google Shape;273;p27"/>
          <p:cNvSpPr txBox="1"/>
          <p:nvPr/>
        </p:nvSpPr>
        <p:spPr>
          <a:xfrm>
            <a:off x="1814547" y="1692073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4" name="Google Shape;274;p27"/>
          <p:cNvSpPr txBox="1"/>
          <p:nvPr/>
        </p:nvSpPr>
        <p:spPr>
          <a:xfrm>
            <a:off x="3146200" y="2141175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/>
          <p:nvPr/>
        </p:nvSpPr>
        <p:spPr>
          <a:xfrm>
            <a:off x="1787097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2228199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8"/>
          <p:cNvSpPr/>
          <p:nvPr/>
        </p:nvSpPr>
        <p:spPr>
          <a:xfrm>
            <a:off x="2669300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8"/>
          <p:cNvSpPr/>
          <p:nvPr/>
        </p:nvSpPr>
        <p:spPr>
          <a:xfrm>
            <a:off x="3110401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8"/>
          <p:cNvSpPr/>
          <p:nvPr/>
        </p:nvSpPr>
        <p:spPr>
          <a:xfrm>
            <a:off x="3551502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4" name="Google Shape;284;p28"/>
          <p:cNvCxnSpPr/>
          <p:nvPr/>
        </p:nvCxnSpPr>
        <p:spPr>
          <a:xfrm rot="-5400000">
            <a:off x="1294350" y="2279625"/>
            <a:ext cx="29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28"/>
          <p:cNvSpPr txBox="1"/>
          <p:nvPr/>
        </p:nvSpPr>
        <p:spPr>
          <a:xfrm>
            <a:off x="1095300" y="2349825"/>
            <a:ext cx="6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topPtr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6" name="Google Shape;286;p28"/>
          <p:cNvSpPr txBox="1"/>
          <p:nvPr/>
        </p:nvSpPr>
        <p:spPr>
          <a:xfrm>
            <a:off x="4282325" y="1251375"/>
            <a:ext cx="31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push(1)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7" name="Google Shape;287;p28"/>
          <p:cNvSpPr txBox="1"/>
          <p:nvPr/>
        </p:nvSpPr>
        <p:spPr>
          <a:xfrm>
            <a:off x="1814547" y="1692073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8" name="Google Shape;288;p28"/>
          <p:cNvSpPr txBox="1"/>
          <p:nvPr/>
        </p:nvSpPr>
        <p:spPr>
          <a:xfrm>
            <a:off x="3146200" y="2141175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/>
          <p:nvPr/>
        </p:nvSpPr>
        <p:spPr>
          <a:xfrm>
            <a:off x="1787097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9"/>
          <p:cNvSpPr/>
          <p:nvPr/>
        </p:nvSpPr>
        <p:spPr>
          <a:xfrm>
            <a:off x="2228199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9"/>
          <p:cNvSpPr/>
          <p:nvPr/>
        </p:nvSpPr>
        <p:spPr>
          <a:xfrm>
            <a:off x="2669300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9"/>
          <p:cNvSpPr/>
          <p:nvPr/>
        </p:nvSpPr>
        <p:spPr>
          <a:xfrm>
            <a:off x="3110401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9"/>
          <p:cNvSpPr/>
          <p:nvPr/>
        </p:nvSpPr>
        <p:spPr>
          <a:xfrm>
            <a:off x="3551502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8" name="Google Shape;298;p29"/>
          <p:cNvCxnSpPr/>
          <p:nvPr/>
        </p:nvCxnSpPr>
        <p:spPr>
          <a:xfrm rot="-5400000">
            <a:off x="1860750" y="2279625"/>
            <a:ext cx="29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29"/>
          <p:cNvSpPr txBox="1"/>
          <p:nvPr/>
        </p:nvSpPr>
        <p:spPr>
          <a:xfrm>
            <a:off x="1661700" y="2349825"/>
            <a:ext cx="6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topPtr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0" name="Google Shape;300;p29"/>
          <p:cNvSpPr txBox="1"/>
          <p:nvPr/>
        </p:nvSpPr>
        <p:spPr>
          <a:xfrm>
            <a:off x="4282325" y="1251375"/>
            <a:ext cx="31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push(1)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1" name="Google Shape;301;p29"/>
          <p:cNvSpPr txBox="1"/>
          <p:nvPr/>
        </p:nvSpPr>
        <p:spPr>
          <a:xfrm>
            <a:off x="1814547" y="1692073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2" name="Google Shape;302;p29"/>
          <p:cNvSpPr txBox="1"/>
          <p:nvPr/>
        </p:nvSpPr>
        <p:spPr>
          <a:xfrm>
            <a:off x="3146200" y="2141175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/>
          <p:nvPr/>
        </p:nvSpPr>
        <p:spPr>
          <a:xfrm>
            <a:off x="1787097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0"/>
          <p:cNvSpPr/>
          <p:nvPr/>
        </p:nvSpPr>
        <p:spPr>
          <a:xfrm>
            <a:off x="2228199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0"/>
          <p:cNvSpPr/>
          <p:nvPr/>
        </p:nvSpPr>
        <p:spPr>
          <a:xfrm>
            <a:off x="2669300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0"/>
          <p:cNvSpPr/>
          <p:nvPr/>
        </p:nvSpPr>
        <p:spPr>
          <a:xfrm>
            <a:off x="3110401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0"/>
          <p:cNvSpPr/>
          <p:nvPr/>
        </p:nvSpPr>
        <p:spPr>
          <a:xfrm>
            <a:off x="3551502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2" name="Google Shape;312;p30"/>
          <p:cNvCxnSpPr/>
          <p:nvPr/>
        </p:nvCxnSpPr>
        <p:spPr>
          <a:xfrm rot="-5400000">
            <a:off x="1860750" y="2279625"/>
            <a:ext cx="29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30"/>
          <p:cNvSpPr txBox="1"/>
          <p:nvPr/>
        </p:nvSpPr>
        <p:spPr>
          <a:xfrm>
            <a:off x="1661700" y="2349825"/>
            <a:ext cx="6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topPtr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4" name="Google Shape;314;p30"/>
          <p:cNvSpPr txBox="1"/>
          <p:nvPr/>
        </p:nvSpPr>
        <p:spPr>
          <a:xfrm>
            <a:off x="4282325" y="1251375"/>
            <a:ext cx="31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push(1)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5" name="Google Shape;315;p30"/>
          <p:cNvSpPr txBox="1"/>
          <p:nvPr/>
        </p:nvSpPr>
        <p:spPr>
          <a:xfrm>
            <a:off x="1814547" y="1692073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6" name="Google Shape;316;p30"/>
          <p:cNvSpPr txBox="1"/>
          <p:nvPr/>
        </p:nvSpPr>
        <p:spPr>
          <a:xfrm>
            <a:off x="3146200" y="2141175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/>
          <p:nvPr/>
        </p:nvSpPr>
        <p:spPr>
          <a:xfrm>
            <a:off x="1787097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1"/>
          <p:cNvSpPr/>
          <p:nvPr/>
        </p:nvSpPr>
        <p:spPr>
          <a:xfrm>
            <a:off x="2228199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1"/>
          <p:cNvSpPr/>
          <p:nvPr/>
        </p:nvSpPr>
        <p:spPr>
          <a:xfrm>
            <a:off x="2669300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1"/>
          <p:cNvSpPr/>
          <p:nvPr/>
        </p:nvSpPr>
        <p:spPr>
          <a:xfrm>
            <a:off x="3110401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1"/>
          <p:cNvSpPr/>
          <p:nvPr/>
        </p:nvSpPr>
        <p:spPr>
          <a:xfrm>
            <a:off x="3551502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6" name="Google Shape;326;p31"/>
          <p:cNvCxnSpPr/>
          <p:nvPr/>
        </p:nvCxnSpPr>
        <p:spPr>
          <a:xfrm rot="-5400000">
            <a:off x="1860750" y="2279625"/>
            <a:ext cx="29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31"/>
          <p:cNvSpPr txBox="1"/>
          <p:nvPr/>
        </p:nvSpPr>
        <p:spPr>
          <a:xfrm>
            <a:off x="1661700" y="2349825"/>
            <a:ext cx="6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topPtr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8" name="Google Shape;328;p31"/>
          <p:cNvSpPr txBox="1"/>
          <p:nvPr/>
        </p:nvSpPr>
        <p:spPr>
          <a:xfrm>
            <a:off x="4282325" y="1251375"/>
            <a:ext cx="314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push(1)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push(2)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9" name="Google Shape;329;p31"/>
          <p:cNvSpPr txBox="1"/>
          <p:nvPr/>
        </p:nvSpPr>
        <p:spPr>
          <a:xfrm>
            <a:off x="1814547" y="1692073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30" name="Google Shape;330;p31"/>
          <p:cNvSpPr txBox="1"/>
          <p:nvPr/>
        </p:nvSpPr>
        <p:spPr>
          <a:xfrm>
            <a:off x="3146200" y="2141175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 rot="-5400000">
            <a:off x="2669300" y="2533775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 rot="-5400000">
            <a:off x="2669300" y="2092674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rot="-5400000">
            <a:off x="2669300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 rot="-5400000">
            <a:off x="2669300" y="1210471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 rot="-5400000">
            <a:off x="2669300" y="769370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" name="Google Shape;72;p14"/>
          <p:cNvCxnSpPr/>
          <p:nvPr/>
        </p:nvCxnSpPr>
        <p:spPr>
          <a:xfrm rot="10800000">
            <a:off x="3130425" y="3195025"/>
            <a:ext cx="29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4"/>
          <p:cNvSpPr txBox="1"/>
          <p:nvPr/>
        </p:nvSpPr>
        <p:spPr>
          <a:xfrm>
            <a:off x="3373025" y="2994925"/>
            <a:ext cx="96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topPtr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609600" y="721350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push(1)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3130425" y="1859550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2"/>
          <p:cNvSpPr/>
          <p:nvPr/>
        </p:nvSpPr>
        <p:spPr>
          <a:xfrm>
            <a:off x="1787097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2228199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2"/>
          <p:cNvSpPr/>
          <p:nvPr/>
        </p:nvSpPr>
        <p:spPr>
          <a:xfrm>
            <a:off x="2669300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2"/>
          <p:cNvSpPr/>
          <p:nvPr/>
        </p:nvSpPr>
        <p:spPr>
          <a:xfrm>
            <a:off x="3110401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2"/>
          <p:cNvSpPr/>
          <p:nvPr/>
        </p:nvSpPr>
        <p:spPr>
          <a:xfrm>
            <a:off x="3551502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0" name="Google Shape;340;p32"/>
          <p:cNvCxnSpPr/>
          <p:nvPr/>
        </p:nvCxnSpPr>
        <p:spPr>
          <a:xfrm rot="-5400000">
            <a:off x="2301850" y="2279625"/>
            <a:ext cx="29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32"/>
          <p:cNvSpPr txBox="1"/>
          <p:nvPr/>
        </p:nvSpPr>
        <p:spPr>
          <a:xfrm>
            <a:off x="2102800" y="2349825"/>
            <a:ext cx="6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topPtr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2" name="Google Shape;342;p32"/>
          <p:cNvSpPr txBox="1"/>
          <p:nvPr/>
        </p:nvSpPr>
        <p:spPr>
          <a:xfrm>
            <a:off x="4282325" y="1251375"/>
            <a:ext cx="314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push(1)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push(2)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3" name="Google Shape;343;p32"/>
          <p:cNvSpPr txBox="1"/>
          <p:nvPr/>
        </p:nvSpPr>
        <p:spPr>
          <a:xfrm>
            <a:off x="1814547" y="1692073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4" name="Google Shape;344;p32"/>
          <p:cNvSpPr txBox="1"/>
          <p:nvPr/>
        </p:nvSpPr>
        <p:spPr>
          <a:xfrm>
            <a:off x="3146200" y="2141175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"/>
          <p:cNvSpPr/>
          <p:nvPr/>
        </p:nvSpPr>
        <p:spPr>
          <a:xfrm>
            <a:off x="1787097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3"/>
          <p:cNvSpPr/>
          <p:nvPr/>
        </p:nvSpPr>
        <p:spPr>
          <a:xfrm>
            <a:off x="2228199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3"/>
          <p:cNvSpPr/>
          <p:nvPr/>
        </p:nvSpPr>
        <p:spPr>
          <a:xfrm>
            <a:off x="2669300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3"/>
          <p:cNvSpPr/>
          <p:nvPr/>
        </p:nvSpPr>
        <p:spPr>
          <a:xfrm>
            <a:off x="3110401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3"/>
          <p:cNvSpPr/>
          <p:nvPr/>
        </p:nvSpPr>
        <p:spPr>
          <a:xfrm>
            <a:off x="3551502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4" name="Google Shape;354;p33"/>
          <p:cNvCxnSpPr/>
          <p:nvPr/>
        </p:nvCxnSpPr>
        <p:spPr>
          <a:xfrm rot="-5400000">
            <a:off x="2301850" y="2279625"/>
            <a:ext cx="29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p33"/>
          <p:cNvSpPr txBox="1"/>
          <p:nvPr/>
        </p:nvSpPr>
        <p:spPr>
          <a:xfrm>
            <a:off x="2102800" y="2349825"/>
            <a:ext cx="6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topPtr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56" name="Google Shape;356;p33"/>
          <p:cNvSpPr txBox="1"/>
          <p:nvPr/>
        </p:nvSpPr>
        <p:spPr>
          <a:xfrm>
            <a:off x="4282325" y="1251375"/>
            <a:ext cx="314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push(1)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push(2)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57" name="Google Shape;357;p33"/>
          <p:cNvSpPr txBox="1"/>
          <p:nvPr/>
        </p:nvSpPr>
        <p:spPr>
          <a:xfrm>
            <a:off x="1814547" y="1692073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58" name="Google Shape;358;p33"/>
          <p:cNvSpPr txBox="1"/>
          <p:nvPr/>
        </p:nvSpPr>
        <p:spPr>
          <a:xfrm>
            <a:off x="2255647" y="1692073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59" name="Google Shape;359;p33"/>
          <p:cNvSpPr txBox="1"/>
          <p:nvPr/>
        </p:nvSpPr>
        <p:spPr>
          <a:xfrm>
            <a:off x="3146200" y="2141175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4"/>
          <p:cNvSpPr/>
          <p:nvPr/>
        </p:nvSpPr>
        <p:spPr>
          <a:xfrm>
            <a:off x="1787097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4"/>
          <p:cNvSpPr/>
          <p:nvPr/>
        </p:nvSpPr>
        <p:spPr>
          <a:xfrm>
            <a:off x="2228199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4"/>
          <p:cNvSpPr/>
          <p:nvPr/>
        </p:nvSpPr>
        <p:spPr>
          <a:xfrm>
            <a:off x="2669300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4"/>
          <p:cNvSpPr/>
          <p:nvPr/>
        </p:nvSpPr>
        <p:spPr>
          <a:xfrm>
            <a:off x="3110401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4"/>
          <p:cNvSpPr/>
          <p:nvPr/>
        </p:nvSpPr>
        <p:spPr>
          <a:xfrm>
            <a:off x="3551502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9" name="Google Shape;369;p34"/>
          <p:cNvCxnSpPr/>
          <p:nvPr/>
        </p:nvCxnSpPr>
        <p:spPr>
          <a:xfrm rot="-5400000">
            <a:off x="2301850" y="2279625"/>
            <a:ext cx="29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34"/>
          <p:cNvSpPr txBox="1"/>
          <p:nvPr/>
        </p:nvSpPr>
        <p:spPr>
          <a:xfrm>
            <a:off x="2102800" y="2349825"/>
            <a:ext cx="6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topPtr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1" name="Google Shape;371;p34"/>
          <p:cNvSpPr txBox="1"/>
          <p:nvPr/>
        </p:nvSpPr>
        <p:spPr>
          <a:xfrm>
            <a:off x="4282325" y="1251375"/>
            <a:ext cx="314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push(1)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push(2)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pop()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2" name="Google Shape;372;p34"/>
          <p:cNvSpPr txBox="1"/>
          <p:nvPr/>
        </p:nvSpPr>
        <p:spPr>
          <a:xfrm>
            <a:off x="1814547" y="1692073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3" name="Google Shape;373;p34"/>
          <p:cNvSpPr txBox="1"/>
          <p:nvPr/>
        </p:nvSpPr>
        <p:spPr>
          <a:xfrm>
            <a:off x="2255647" y="1692073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4" name="Google Shape;374;p34"/>
          <p:cNvSpPr txBox="1"/>
          <p:nvPr/>
        </p:nvSpPr>
        <p:spPr>
          <a:xfrm>
            <a:off x="3146200" y="2141175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5"/>
          <p:cNvSpPr/>
          <p:nvPr/>
        </p:nvSpPr>
        <p:spPr>
          <a:xfrm>
            <a:off x="1787097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5"/>
          <p:cNvSpPr/>
          <p:nvPr/>
        </p:nvSpPr>
        <p:spPr>
          <a:xfrm>
            <a:off x="2228199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5"/>
          <p:cNvSpPr/>
          <p:nvPr/>
        </p:nvSpPr>
        <p:spPr>
          <a:xfrm>
            <a:off x="2669300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5"/>
          <p:cNvSpPr/>
          <p:nvPr/>
        </p:nvSpPr>
        <p:spPr>
          <a:xfrm>
            <a:off x="3110401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5"/>
          <p:cNvSpPr/>
          <p:nvPr/>
        </p:nvSpPr>
        <p:spPr>
          <a:xfrm>
            <a:off x="3551502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4" name="Google Shape;384;p35"/>
          <p:cNvCxnSpPr/>
          <p:nvPr/>
        </p:nvCxnSpPr>
        <p:spPr>
          <a:xfrm rot="-5400000">
            <a:off x="1860750" y="2279625"/>
            <a:ext cx="29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5" name="Google Shape;385;p35"/>
          <p:cNvSpPr txBox="1"/>
          <p:nvPr/>
        </p:nvSpPr>
        <p:spPr>
          <a:xfrm>
            <a:off x="1661700" y="2349825"/>
            <a:ext cx="6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topPtr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86" name="Google Shape;386;p35"/>
          <p:cNvSpPr txBox="1"/>
          <p:nvPr/>
        </p:nvSpPr>
        <p:spPr>
          <a:xfrm>
            <a:off x="4282325" y="1251375"/>
            <a:ext cx="314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push(1)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push(2)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pop()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87" name="Google Shape;387;p35"/>
          <p:cNvSpPr txBox="1"/>
          <p:nvPr/>
        </p:nvSpPr>
        <p:spPr>
          <a:xfrm>
            <a:off x="1814547" y="1692073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88" name="Google Shape;388;p35"/>
          <p:cNvSpPr txBox="1"/>
          <p:nvPr/>
        </p:nvSpPr>
        <p:spPr>
          <a:xfrm>
            <a:off x="2255647" y="1692073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89" name="Google Shape;389;p35"/>
          <p:cNvSpPr txBox="1"/>
          <p:nvPr/>
        </p:nvSpPr>
        <p:spPr>
          <a:xfrm>
            <a:off x="3146200" y="2141175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6"/>
          <p:cNvSpPr/>
          <p:nvPr/>
        </p:nvSpPr>
        <p:spPr>
          <a:xfrm>
            <a:off x="1787097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6"/>
          <p:cNvSpPr/>
          <p:nvPr/>
        </p:nvSpPr>
        <p:spPr>
          <a:xfrm>
            <a:off x="2228199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6"/>
          <p:cNvSpPr/>
          <p:nvPr/>
        </p:nvSpPr>
        <p:spPr>
          <a:xfrm>
            <a:off x="2669300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6"/>
          <p:cNvSpPr/>
          <p:nvPr/>
        </p:nvSpPr>
        <p:spPr>
          <a:xfrm>
            <a:off x="3110401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6"/>
          <p:cNvSpPr/>
          <p:nvPr/>
        </p:nvSpPr>
        <p:spPr>
          <a:xfrm>
            <a:off x="3551502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9" name="Google Shape;399;p36"/>
          <p:cNvCxnSpPr/>
          <p:nvPr/>
        </p:nvCxnSpPr>
        <p:spPr>
          <a:xfrm rot="-5400000">
            <a:off x="1860750" y="2279625"/>
            <a:ext cx="29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0" name="Google Shape;400;p36"/>
          <p:cNvSpPr txBox="1"/>
          <p:nvPr/>
        </p:nvSpPr>
        <p:spPr>
          <a:xfrm>
            <a:off x="1661700" y="2349825"/>
            <a:ext cx="6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topPtr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01" name="Google Shape;401;p36"/>
          <p:cNvSpPr txBox="1"/>
          <p:nvPr/>
        </p:nvSpPr>
        <p:spPr>
          <a:xfrm>
            <a:off x="4282325" y="1251375"/>
            <a:ext cx="314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push(1)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push(2)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pop()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02" name="Google Shape;402;p36"/>
          <p:cNvSpPr txBox="1"/>
          <p:nvPr/>
        </p:nvSpPr>
        <p:spPr>
          <a:xfrm>
            <a:off x="1814547" y="1692073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03" name="Google Shape;403;p36"/>
          <p:cNvSpPr txBox="1"/>
          <p:nvPr/>
        </p:nvSpPr>
        <p:spPr>
          <a:xfrm>
            <a:off x="2255647" y="1692073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04" name="Google Shape;404;p36"/>
          <p:cNvSpPr txBox="1"/>
          <p:nvPr/>
        </p:nvSpPr>
        <p:spPr>
          <a:xfrm>
            <a:off x="2200650" y="2125725"/>
            <a:ext cx="120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return 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405" name="Google Shape;405;p36"/>
          <p:cNvSpPr txBox="1"/>
          <p:nvPr/>
        </p:nvSpPr>
        <p:spPr>
          <a:xfrm>
            <a:off x="3146200" y="2141175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7"/>
          <p:cNvSpPr/>
          <p:nvPr/>
        </p:nvSpPr>
        <p:spPr>
          <a:xfrm>
            <a:off x="1787097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7"/>
          <p:cNvSpPr/>
          <p:nvPr/>
        </p:nvSpPr>
        <p:spPr>
          <a:xfrm>
            <a:off x="2228199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7"/>
          <p:cNvSpPr/>
          <p:nvPr/>
        </p:nvSpPr>
        <p:spPr>
          <a:xfrm>
            <a:off x="2669300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7"/>
          <p:cNvSpPr/>
          <p:nvPr/>
        </p:nvSpPr>
        <p:spPr>
          <a:xfrm>
            <a:off x="3110401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7"/>
          <p:cNvSpPr/>
          <p:nvPr/>
        </p:nvSpPr>
        <p:spPr>
          <a:xfrm>
            <a:off x="3551502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5" name="Google Shape;415;p37"/>
          <p:cNvCxnSpPr/>
          <p:nvPr/>
        </p:nvCxnSpPr>
        <p:spPr>
          <a:xfrm rot="-5400000">
            <a:off x="1860750" y="2279625"/>
            <a:ext cx="29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6" name="Google Shape;416;p37"/>
          <p:cNvSpPr txBox="1"/>
          <p:nvPr/>
        </p:nvSpPr>
        <p:spPr>
          <a:xfrm>
            <a:off x="1661700" y="2349825"/>
            <a:ext cx="6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topPtr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17" name="Google Shape;417;p37"/>
          <p:cNvSpPr txBox="1"/>
          <p:nvPr/>
        </p:nvSpPr>
        <p:spPr>
          <a:xfrm>
            <a:off x="4282325" y="1251375"/>
            <a:ext cx="3144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push(1)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push(2)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pop()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pop()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18" name="Google Shape;418;p37"/>
          <p:cNvSpPr txBox="1"/>
          <p:nvPr/>
        </p:nvSpPr>
        <p:spPr>
          <a:xfrm>
            <a:off x="1814547" y="1692073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19" name="Google Shape;419;p37"/>
          <p:cNvSpPr txBox="1"/>
          <p:nvPr/>
        </p:nvSpPr>
        <p:spPr>
          <a:xfrm>
            <a:off x="2255647" y="1692073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0" name="Google Shape;420;p37"/>
          <p:cNvSpPr txBox="1"/>
          <p:nvPr/>
        </p:nvSpPr>
        <p:spPr>
          <a:xfrm>
            <a:off x="3146200" y="2141175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"/>
          <p:cNvSpPr/>
          <p:nvPr/>
        </p:nvSpPr>
        <p:spPr>
          <a:xfrm>
            <a:off x="1787097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8"/>
          <p:cNvSpPr/>
          <p:nvPr/>
        </p:nvSpPr>
        <p:spPr>
          <a:xfrm>
            <a:off x="2228199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8"/>
          <p:cNvSpPr/>
          <p:nvPr/>
        </p:nvSpPr>
        <p:spPr>
          <a:xfrm>
            <a:off x="2669300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8"/>
          <p:cNvSpPr/>
          <p:nvPr/>
        </p:nvSpPr>
        <p:spPr>
          <a:xfrm>
            <a:off x="3110401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8"/>
          <p:cNvSpPr/>
          <p:nvPr/>
        </p:nvSpPr>
        <p:spPr>
          <a:xfrm>
            <a:off x="3551502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0" name="Google Shape;430;p38"/>
          <p:cNvCxnSpPr/>
          <p:nvPr/>
        </p:nvCxnSpPr>
        <p:spPr>
          <a:xfrm rot="-5400000">
            <a:off x="1294250" y="2279625"/>
            <a:ext cx="29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1" name="Google Shape;431;p38"/>
          <p:cNvSpPr txBox="1"/>
          <p:nvPr/>
        </p:nvSpPr>
        <p:spPr>
          <a:xfrm>
            <a:off x="1095200" y="2349825"/>
            <a:ext cx="6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topPtr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32" name="Google Shape;432;p38"/>
          <p:cNvSpPr txBox="1"/>
          <p:nvPr/>
        </p:nvSpPr>
        <p:spPr>
          <a:xfrm>
            <a:off x="4282325" y="1251375"/>
            <a:ext cx="3144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push(1)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push(2)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pop()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pop()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33" name="Google Shape;433;p38"/>
          <p:cNvSpPr txBox="1"/>
          <p:nvPr/>
        </p:nvSpPr>
        <p:spPr>
          <a:xfrm>
            <a:off x="1814547" y="1692073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34" name="Google Shape;434;p38"/>
          <p:cNvSpPr txBox="1"/>
          <p:nvPr/>
        </p:nvSpPr>
        <p:spPr>
          <a:xfrm>
            <a:off x="2255647" y="1692073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35" name="Google Shape;435;p38"/>
          <p:cNvSpPr txBox="1"/>
          <p:nvPr/>
        </p:nvSpPr>
        <p:spPr>
          <a:xfrm>
            <a:off x="3146200" y="2141175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9"/>
          <p:cNvSpPr/>
          <p:nvPr/>
        </p:nvSpPr>
        <p:spPr>
          <a:xfrm>
            <a:off x="1787097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9"/>
          <p:cNvSpPr/>
          <p:nvPr/>
        </p:nvSpPr>
        <p:spPr>
          <a:xfrm>
            <a:off x="2228199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9"/>
          <p:cNvSpPr/>
          <p:nvPr/>
        </p:nvSpPr>
        <p:spPr>
          <a:xfrm>
            <a:off x="2669300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9"/>
          <p:cNvSpPr/>
          <p:nvPr/>
        </p:nvSpPr>
        <p:spPr>
          <a:xfrm>
            <a:off x="3110401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9"/>
          <p:cNvSpPr/>
          <p:nvPr/>
        </p:nvSpPr>
        <p:spPr>
          <a:xfrm>
            <a:off x="3551502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5" name="Google Shape;445;p39"/>
          <p:cNvCxnSpPr/>
          <p:nvPr/>
        </p:nvCxnSpPr>
        <p:spPr>
          <a:xfrm rot="-5400000">
            <a:off x="1294250" y="2279625"/>
            <a:ext cx="29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6" name="Google Shape;446;p39"/>
          <p:cNvSpPr txBox="1"/>
          <p:nvPr/>
        </p:nvSpPr>
        <p:spPr>
          <a:xfrm>
            <a:off x="1095200" y="2349825"/>
            <a:ext cx="6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topPtr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47" name="Google Shape;447;p39"/>
          <p:cNvSpPr txBox="1"/>
          <p:nvPr/>
        </p:nvSpPr>
        <p:spPr>
          <a:xfrm>
            <a:off x="4282325" y="1251375"/>
            <a:ext cx="3144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push(1)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push(2)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pop()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pop()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48" name="Google Shape;448;p39"/>
          <p:cNvSpPr txBox="1"/>
          <p:nvPr/>
        </p:nvSpPr>
        <p:spPr>
          <a:xfrm>
            <a:off x="1814547" y="1692073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49" name="Google Shape;449;p39"/>
          <p:cNvSpPr txBox="1"/>
          <p:nvPr/>
        </p:nvSpPr>
        <p:spPr>
          <a:xfrm>
            <a:off x="2255647" y="1692073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50" name="Google Shape;450;p39"/>
          <p:cNvSpPr txBox="1"/>
          <p:nvPr/>
        </p:nvSpPr>
        <p:spPr>
          <a:xfrm>
            <a:off x="1673200" y="2092275"/>
            <a:ext cx="120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return 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451" name="Google Shape;451;p39"/>
          <p:cNvSpPr txBox="1"/>
          <p:nvPr/>
        </p:nvSpPr>
        <p:spPr>
          <a:xfrm>
            <a:off x="3146200" y="2141175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0"/>
          <p:cNvSpPr/>
          <p:nvPr/>
        </p:nvSpPr>
        <p:spPr>
          <a:xfrm>
            <a:off x="1787097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0"/>
          <p:cNvSpPr/>
          <p:nvPr/>
        </p:nvSpPr>
        <p:spPr>
          <a:xfrm>
            <a:off x="2228199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0"/>
          <p:cNvSpPr/>
          <p:nvPr/>
        </p:nvSpPr>
        <p:spPr>
          <a:xfrm>
            <a:off x="2669300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0"/>
          <p:cNvSpPr/>
          <p:nvPr/>
        </p:nvSpPr>
        <p:spPr>
          <a:xfrm>
            <a:off x="3110401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0"/>
          <p:cNvSpPr/>
          <p:nvPr/>
        </p:nvSpPr>
        <p:spPr>
          <a:xfrm>
            <a:off x="3551502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1" name="Google Shape;461;p40"/>
          <p:cNvCxnSpPr/>
          <p:nvPr/>
        </p:nvCxnSpPr>
        <p:spPr>
          <a:xfrm rot="-5400000">
            <a:off x="1294250" y="2279625"/>
            <a:ext cx="29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2" name="Google Shape;462;p40"/>
          <p:cNvSpPr txBox="1"/>
          <p:nvPr/>
        </p:nvSpPr>
        <p:spPr>
          <a:xfrm>
            <a:off x="1095200" y="2349825"/>
            <a:ext cx="69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topPtr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63" name="Google Shape;463;p40"/>
          <p:cNvSpPr txBox="1"/>
          <p:nvPr/>
        </p:nvSpPr>
        <p:spPr>
          <a:xfrm>
            <a:off x="4282325" y="1251375"/>
            <a:ext cx="3144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push(1)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push(2)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pop()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pop()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Now it is empty stack again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64" name="Google Shape;464;p40"/>
          <p:cNvSpPr txBox="1"/>
          <p:nvPr/>
        </p:nvSpPr>
        <p:spPr>
          <a:xfrm>
            <a:off x="1814547" y="1692073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65" name="Google Shape;465;p40"/>
          <p:cNvSpPr txBox="1"/>
          <p:nvPr/>
        </p:nvSpPr>
        <p:spPr>
          <a:xfrm>
            <a:off x="2255647" y="1692073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66" name="Google Shape;466;p40"/>
          <p:cNvSpPr txBox="1"/>
          <p:nvPr/>
        </p:nvSpPr>
        <p:spPr>
          <a:xfrm>
            <a:off x="3146200" y="2141175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 rot="-5400000">
            <a:off x="2669300" y="2533775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 rot="-5400000">
            <a:off x="2669300" y="2092674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 rot="-5400000">
            <a:off x="2669300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rot="-5400000">
            <a:off x="2669300" y="1210471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 rot="-5400000">
            <a:off x="2669300" y="769370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15"/>
          <p:cNvCxnSpPr/>
          <p:nvPr/>
        </p:nvCxnSpPr>
        <p:spPr>
          <a:xfrm rot="10800000">
            <a:off x="3130400" y="2774375"/>
            <a:ext cx="29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5"/>
          <p:cNvSpPr txBox="1"/>
          <p:nvPr/>
        </p:nvSpPr>
        <p:spPr>
          <a:xfrm>
            <a:off x="3373000" y="2574275"/>
            <a:ext cx="96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topPtr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609600" y="721350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push(1)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3165925" y="2508775"/>
            <a:ext cx="36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(1)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3130425" y="1859550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 rot="-5400000">
            <a:off x="2669300" y="2533775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 rot="-5400000">
            <a:off x="2669300" y="2092674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 rot="-5400000">
            <a:off x="2669300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 rot="-5400000">
            <a:off x="2669300" y="1210471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 rot="-5400000">
            <a:off x="2669300" y="769370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16"/>
          <p:cNvCxnSpPr/>
          <p:nvPr/>
        </p:nvCxnSpPr>
        <p:spPr>
          <a:xfrm rot="10800000">
            <a:off x="3130400" y="2774375"/>
            <a:ext cx="29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6"/>
          <p:cNvSpPr txBox="1"/>
          <p:nvPr/>
        </p:nvSpPr>
        <p:spPr>
          <a:xfrm>
            <a:off x="3373000" y="2574275"/>
            <a:ext cx="96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topPtr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3609600" y="721350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push(1)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2696750" y="2574275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2855275" y="2553875"/>
            <a:ext cx="36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(2)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3130425" y="1859550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 rot="-5400000">
            <a:off x="2669300" y="2533775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 rot="-5400000">
            <a:off x="2669300" y="2092674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 rot="-5400000">
            <a:off x="2669300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 rot="-5400000">
            <a:off x="2669300" y="1210471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 rot="-5400000">
            <a:off x="2669300" y="769370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p17"/>
          <p:cNvCxnSpPr/>
          <p:nvPr/>
        </p:nvCxnSpPr>
        <p:spPr>
          <a:xfrm rot="10800000">
            <a:off x="3130400" y="2774375"/>
            <a:ext cx="29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7"/>
          <p:cNvSpPr txBox="1"/>
          <p:nvPr/>
        </p:nvSpPr>
        <p:spPr>
          <a:xfrm>
            <a:off x="3373000" y="2574275"/>
            <a:ext cx="96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topPtr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3609600" y="721350"/>
            <a:ext cx="234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push(1)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push(2)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2696750" y="2574275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3130425" y="1859550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 rot="-5400000">
            <a:off x="2669300" y="2533775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 rot="-5400000">
            <a:off x="2669300" y="2092674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 rot="-5400000">
            <a:off x="2669300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 rot="-5400000">
            <a:off x="2669300" y="1210471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 rot="-5400000">
            <a:off x="2669300" y="769370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" name="Google Shape;128;p18"/>
          <p:cNvCxnSpPr/>
          <p:nvPr/>
        </p:nvCxnSpPr>
        <p:spPr>
          <a:xfrm rot="10800000">
            <a:off x="3130400" y="2333275"/>
            <a:ext cx="29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8"/>
          <p:cNvSpPr txBox="1"/>
          <p:nvPr/>
        </p:nvSpPr>
        <p:spPr>
          <a:xfrm>
            <a:off x="3373000" y="2133175"/>
            <a:ext cx="96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topPtr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3609600" y="721350"/>
            <a:ext cx="234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push(1)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push(2)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2696750" y="2574275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2696750" y="2133175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3165925" y="2078600"/>
            <a:ext cx="36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(1)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3130425" y="1859550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/>
          <p:nvPr/>
        </p:nvSpPr>
        <p:spPr>
          <a:xfrm rot="-5400000">
            <a:off x="2669300" y="2533775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 rot="-5400000">
            <a:off x="2669300" y="2092674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 rot="-5400000">
            <a:off x="2669300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 rot="-5400000">
            <a:off x="2669300" y="1210471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 rot="-5400000">
            <a:off x="2669300" y="769370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" name="Google Shape;144;p19"/>
          <p:cNvCxnSpPr/>
          <p:nvPr/>
        </p:nvCxnSpPr>
        <p:spPr>
          <a:xfrm rot="10800000">
            <a:off x="3130400" y="2333275"/>
            <a:ext cx="29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9"/>
          <p:cNvSpPr txBox="1"/>
          <p:nvPr/>
        </p:nvSpPr>
        <p:spPr>
          <a:xfrm>
            <a:off x="3373000" y="2133175"/>
            <a:ext cx="96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topPtr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3609600" y="721350"/>
            <a:ext cx="234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push(1)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push(2)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2696750" y="2574275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2696750" y="2133175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2863800" y="2112675"/>
            <a:ext cx="36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(2)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3130425" y="1859550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/>
          <p:nvPr/>
        </p:nvSpPr>
        <p:spPr>
          <a:xfrm rot="-5400000">
            <a:off x="2669300" y="2533775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 rot="-5400000">
            <a:off x="2669300" y="2092674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 rot="-5400000">
            <a:off x="2669300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 rot="-5400000">
            <a:off x="2669300" y="1210471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 rot="-5400000">
            <a:off x="2669300" y="769370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" name="Google Shape;160;p20"/>
          <p:cNvCxnSpPr/>
          <p:nvPr/>
        </p:nvCxnSpPr>
        <p:spPr>
          <a:xfrm rot="10800000">
            <a:off x="3130400" y="2333275"/>
            <a:ext cx="29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0"/>
          <p:cNvSpPr txBox="1"/>
          <p:nvPr/>
        </p:nvSpPr>
        <p:spPr>
          <a:xfrm>
            <a:off x="3373000" y="2133175"/>
            <a:ext cx="96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topPtr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3609600" y="721350"/>
            <a:ext cx="234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push(1)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push(2)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pop()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2696750" y="2574275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2696750" y="2133175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2863800" y="2112675"/>
            <a:ext cx="36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3130425" y="1859550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/>
          <p:nvPr/>
        </p:nvSpPr>
        <p:spPr>
          <a:xfrm rot="-5400000">
            <a:off x="2669300" y="2533775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 rot="-5400000">
            <a:off x="2669300" y="2092674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 rot="-5400000">
            <a:off x="2669300" y="1651573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 rot="-5400000">
            <a:off x="2669300" y="1210471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 rot="-5400000">
            <a:off x="2669300" y="769370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" name="Google Shape;176;p21"/>
          <p:cNvCxnSpPr/>
          <p:nvPr/>
        </p:nvCxnSpPr>
        <p:spPr>
          <a:xfrm rot="10800000">
            <a:off x="3130400" y="2784625"/>
            <a:ext cx="29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1"/>
          <p:cNvSpPr txBox="1"/>
          <p:nvPr/>
        </p:nvSpPr>
        <p:spPr>
          <a:xfrm>
            <a:off x="3373000" y="2584525"/>
            <a:ext cx="96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topPtr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3609600" y="721350"/>
            <a:ext cx="234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push(1)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push(2)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pop()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2696750" y="2574275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2696750" y="2133175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3178875" y="2564025"/>
            <a:ext cx="36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(1)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3130425" y="1859550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