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a55dff181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3a55dff181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a55dff181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3a55dff18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a55dff181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3a55dff181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3a55dff181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3a55dff18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a55dff18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a55dff18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a55dff18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a55dff18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a55dff18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a55dff18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a55dff18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a55dff18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a55dff18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a55dff18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a55dff18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a55dff18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a55dff18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a55dff18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a55dff18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a55dff18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3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()())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-1</a:t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 rot="-5400000">
            <a:off x="2497575" y="3003200"/>
            <a:ext cx="2937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" name="Google Shape;65;p13"/>
          <p:cNvSpPr txBox="1"/>
          <p:nvPr/>
        </p:nvSpPr>
        <p:spPr>
          <a:xfrm>
            <a:off x="1705650" y="3073400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Dummy left neighbor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2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)()(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19" name="Google Shape;219;p22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0" name="Google Shape;220;p22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21" name="Google Shape;221;p22"/>
          <p:cNvSpPr txBox="1"/>
          <p:nvPr/>
        </p:nvSpPr>
        <p:spPr>
          <a:xfrm>
            <a:off x="5634300" y="2366775"/>
            <a:ext cx="2439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Pop one element, and this stack is not empty, meaning the parentheses are valid so far: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maxLen = 4 - 0 =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2" name="Google Shape;222;p22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23" name="Google Shape;223;p22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224" name="Google Shape;224;p22"/>
          <p:cNvCxnSpPr/>
          <p:nvPr/>
        </p:nvCxnSpPr>
        <p:spPr>
          <a:xfrm flipH="1">
            <a:off x="2644500" y="1840350"/>
            <a:ext cx="1314300" cy="5670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5" name="Google Shape;225;p22"/>
          <p:cNvSpPr txBox="1"/>
          <p:nvPr/>
        </p:nvSpPr>
        <p:spPr>
          <a:xfrm>
            <a:off x="3545575" y="1370575"/>
            <a:ext cx="59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06666"/>
                </a:solidFill>
              </a:rPr>
              <a:t>4</a:t>
            </a:r>
            <a:r>
              <a:rPr lang="en" sz="600">
                <a:solidFill>
                  <a:srgbClr val="E06666"/>
                </a:solidFill>
              </a:rPr>
              <a:t>-0</a:t>
            </a:r>
            <a:endParaRPr sz="600">
              <a:solidFill>
                <a:srgbClr val="E06666"/>
              </a:solidFill>
            </a:endParaRPr>
          </a:p>
        </p:txBody>
      </p:sp>
      <p:cxnSp>
        <p:nvCxnSpPr>
          <p:cNvPr id="226" name="Google Shape;226;p22"/>
          <p:cNvCxnSpPr/>
          <p:nvPr/>
        </p:nvCxnSpPr>
        <p:spPr>
          <a:xfrm rot="10800000">
            <a:off x="3950100" y="1570575"/>
            <a:ext cx="0" cy="1146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2"/>
          <p:cNvCxnSpPr/>
          <p:nvPr/>
        </p:nvCxnSpPr>
        <p:spPr>
          <a:xfrm rot="10800000">
            <a:off x="3715575" y="1585425"/>
            <a:ext cx="2445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" name="Google Shape;228;p22"/>
          <p:cNvCxnSpPr/>
          <p:nvPr/>
        </p:nvCxnSpPr>
        <p:spPr>
          <a:xfrm>
            <a:off x="3710725" y="1590425"/>
            <a:ext cx="0" cy="84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39" name="Google Shape;239;p23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)()()</a:t>
            </a:r>
            <a:r>
              <a:rPr lang="en">
                <a:solidFill>
                  <a:srgbClr val="E06666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42" name="Google Shape;242;p23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5634300" y="2366775"/>
            <a:ext cx="2783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Pop one element, and this stack is empty now, means the close parentheses are more than open parentheses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4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4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4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4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)()()</a:t>
            </a:r>
            <a:r>
              <a:rPr lang="en">
                <a:solidFill>
                  <a:srgbClr val="E06666"/>
                </a:solidFill>
              </a:rPr>
              <a:t>)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260" name="Google Shape;260;p24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1" name="Google Shape;261;p24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5634300" y="2366775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Push this ) index into stack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64" name="Google Shape;264;p24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5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5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5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5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5" name="Google Shape;275;p25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5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)()())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8" name="Google Shape;278;p25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5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79" name="Google Shape;279;p25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80" name="Google Shape;280;p25"/>
          <p:cNvSpPr txBox="1"/>
          <p:nvPr/>
        </p:nvSpPr>
        <p:spPr>
          <a:xfrm>
            <a:off x="5634300" y="2366775"/>
            <a:ext cx="278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Return maxLen = 4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()())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-1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81" name="Google Shape;81;p14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()())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97" name="Google Shape;97;p15"/>
          <p:cNvSpPr txBox="1"/>
          <p:nvPr/>
        </p:nvSpPr>
        <p:spPr>
          <a:xfrm>
            <a:off x="5634300" y="2366775"/>
            <a:ext cx="2439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Pop the element get matched on its left, in this case number of ) is more than (, so stack is empty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()())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1" name="Google Shape;111;p16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12" name="Google Shape;112;p16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13" name="Google Shape;113;p16"/>
          <p:cNvSpPr txBox="1"/>
          <p:nvPr/>
        </p:nvSpPr>
        <p:spPr>
          <a:xfrm>
            <a:off x="5634300" y="2366775"/>
            <a:ext cx="272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Push ) index: 0 as left neighbor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7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</a:t>
            </a:r>
            <a:r>
              <a:rPr lang="en">
                <a:solidFill>
                  <a:srgbClr val="E06666"/>
                </a:solidFill>
              </a:rPr>
              <a:t>(</a:t>
            </a:r>
            <a:r>
              <a:rPr lang="en">
                <a:solidFill>
                  <a:srgbClr val="595959"/>
                </a:solidFill>
              </a:rPr>
              <a:t>)())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5634300" y="2366775"/>
            <a:ext cx="243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Creating new layer, push ( index: 1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1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5634300" y="2366775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Pop its matching (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47" name="Google Shape;147;p18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9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())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1" name="Google Shape;161;p19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2" name="Google Shape;162;p19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5634300" y="2366775"/>
            <a:ext cx="2439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( left neighbor is stack.peek: 0, so 2 - 0 = 2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maxLen = 2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64" name="Google Shape;164;p19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cxnSp>
        <p:nvCxnSpPr>
          <p:cNvPr id="165" name="Google Shape;165;p19"/>
          <p:cNvCxnSpPr>
            <a:endCxn id="161" idx="0"/>
          </p:cNvCxnSpPr>
          <p:nvPr/>
        </p:nvCxnSpPr>
        <p:spPr>
          <a:xfrm flipH="1">
            <a:off x="2644425" y="1863350"/>
            <a:ext cx="1157700" cy="543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66" name="Google Shape;166;p19"/>
          <p:cNvCxnSpPr/>
          <p:nvPr/>
        </p:nvCxnSpPr>
        <p:spPr>
          <a:xfrm rot="10800000">
            <a:off x="3840500" y="1546825"/>
            <a:ext cx="0" cy="1449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9"/>
          <p:cNvCxnSpPr/>
          <p:nvPr/>
        </p:nvCxnSpPr>
        <p:spPr>
          <a:xfrm rot="10800000">
            <a:off x="3697800" y="1553200"/>
            <a:ext cx="145800" cy="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9"/>
          <p:cNvCxnSpPr/>
          <p:nvPr/>
        </p:nvCxnSpPr>
        <p:spPr>
          <a:xfrm flipH="1">
            <a:off x="3695725" y="1553200"/>
            <a:ext cx="2100" cy="113700"/>
          </a:xfrm>
          <a:prstGeom prst="straightConnector1">
            <a:avLst/>
          </a:prstGeom>
          <a:noFill/>
          <a:ln cap="flat" cmpd="sng" w="9525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19"/>
          <p:cNvSpPr txBox="1"/>
          <p:nvPr/>
        </p:nvSpPr>
        <p:spPr>
          <a:xfrm>
            <a:off x="3471600" y="1352100"/>
            <a:ext cx="5982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E06666"/>
                </a:solidFill>
              </a:rPr>
              <a:t>2-0</a:t>
            </a:r>
            <a:endParaRPr sz="600">
              <a:solidFill>
                <a:srgbClr val="E0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0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0" name="Google Shape;180;p20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)()</a:t>
            </a:r>
            <a:r>
              <a:rPr lang="en">
                <a:solidFill>
                  <a:srgbClr val="E06666"/>
                </a:solidFill>
              </a:rPr>
              <a:t>(</a:t>
            </a:r>
            <a:r>
              <a:rPr lang="en">
                <a:solidFill>
                  <a:srgbClr val="595959"/>
                </a:solidFill>
              </a:rPr>
              <a:t>))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3" name="Google Shape;183;p20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4" name="Google Shape;184;p20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5634300" y="2366775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Creating a new layer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6" name="Google Shape;186;p20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87" name="Google Shape;187;p20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2423922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1"/>
          <p:cNvSpPr/>
          <p:nvPr/>
        </p:nvSpPr>
        <p:spPr>
          <a:xfrm>
            <a:off x="2865024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3306125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1"/>
          <p:cNvSpPr/>
          <p:nvPr/>
        </p:nvSpPr>
        <p:spPr>
          <a:xfrm>
            <a:off x="3747226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1"/>
          <p:cNvSpPr/>
          <p:nvPr/>
        </p:nvSpPr>
        <p:spPr>
          <a:xfrm>
            <a:off x="41883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"/>
          <p:cNvSpPr txBox="1"/>
          <p:nvPr/>
        </p:nvSpPr>
        <p:spPr>
          <a:xfrm>
            <a:off x="2451372" y="2407248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46294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1"/>
          <p:cNvSpPr/>
          <p:nvPr/>
        </p:nvSpPr>
        <p:spPr>
          <a:xfrm>
            <a:off x="5070527" y="2366748"/>
            <a:ext cx="441000" cy="481200"/>
          </a:xfrm>
          <a:prstGeom prst="rect">
            <a:avLst/>
          </a:prstGeom>
          <a:solidFill>
            <a:srgbClr val="FFF0F5"/>
          </a:solidFill>
          <a:ln cap="flat" cmpd="sng" w="952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3590000" y="1554125"/>
            <a:ext cx="2343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)()(</a:t>
            </a:r>
            <a:r>
              <a:rPr lang="en">
                <a:solidFill>
                  <a:srgbClr val="E06666"/>
                </a:solidFill>
              </a:rPr>
              <a:t>)</a:t>
            </a:r>
            <a:r>
              <a:rPr lang="en">
                <a:solidFill>
                  <a:srgbClr val="595959"/>
                </a:solidFill>
              </a:rPr>
              <a:t>)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1" name="Google Shape;201;p21"/>
          <p:cNvSpPr txBox="1"/>
          <p:nvPr/>
        </p:nvSpPr>
        <p:spPr>
          <a:xfrm>
            <a:off x="24513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2" name="Google Shape;202;p21"/>
          <p:cNvSpPr txBox="1"/>
          <p:nvPr/>
        </p:nvSpPr>
        <p:spPr>
          <a:xfrm>
            <a:off x="4253275" y="2022088"/>
            <a:ext cx="2343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999999"/>
                </a:solidFill>
              </a:rPr>
              <a:t>@Github:LuyaoWang123</a:t>
            </a:r>
            <a:endParaRPr sz="600">
              <a:solidFill>
                <a:srgbClr val="999999"/>
              </a:solidFill>
            </a:endParaRPr>
          </a:p>
        </p:txBody>
      </p:sp>
      <p:sp>
        <p:nvSpPr>
          <p:cNvPr id="203" name="Google Shape;203;p21"/>
          <p:cNvSpPr txBox="1"/>
          <p:nvPr/>
        </p:nvSpPr>
        <p:spPr>
          <a:xfrm>
            <a:off x="5634300" y="2366775"/>
            <a:ext cx="243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end</a:t>
            </a:r>
            <a:r>
              <a:rPr lang="en">
                <a:solidFill>
                  <a:srgbClr val="595959"/>
                </a:solidFill>
              </a:rPr>
              <a:t> a layer</a:t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4" name="Google Shape;204;p21"/>
          <p:cNvSpPr txBox="1"/>
          <p:nvPr/>
        </p:nvSpPr>
        <p:spPr>
          <a:xfrm>
            <a:off x="2878750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</p:txBody>
      </p:sp>
      <p:sp>
        <p:nvSpPr>
          <p:cNvPr id="205" name="Google Shape;205;p21"/>
          <p:cNvSpPr txBox="1"/>
          <p:nvPr/>
        </p:nvSpPr>
        <p:spPr>
          <a:xfrm>
            <a:off x="2892475" y="2407250"/>
            <a:ext cx="38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95959"/>
                </a:solidFill>
              </a:rPr>
              <a:t>0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