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2666ab04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2666ab04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2666ab041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2666ab041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2666ab04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2666ab04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2666ab04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32666ab04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2666ab04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32666ab04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2666ab041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2666ab041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2666ab041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2666ab041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32666ab041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32666ab041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32666ab04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32666ab04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2666ab041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2666ab041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2666ab0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32666ab0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32666ab04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32666ab04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2666ab041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32666ab041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2666ab0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2666ab0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666ab04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666ab04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2666ab0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2666ab0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2666ab04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2666ab04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2666ab04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2666ab04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2666ab04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2666ab04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2666ab04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2666ab04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 rot="-5400000">
            <a:off x="2116225" y="25860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0" name="Google Shape;60;p13"/>
          <p:cNvSpPr txBox="1"/>
          <p:nvPr/>
        </p:nvSpPr>
        <p:spPr>
          <a:xfrm>
            <a:off x="2042575" y="26355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537800" y="1549400"/>
            <a:ext cx="3144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So… this is an empty array,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We use it as queue!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Capacity = 5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Size(number of elements) = 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Enqueue(5)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218" name="Google Shape;218;p22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2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5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 rot="-5400000">
            <a:off x="38806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38069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3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5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23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244" name="Google Shape;244;p23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p23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4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5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De</a:t>
            </a:r>
            <a:r>
              <a:rPr lang="en">
                <a:solidFill>
                  <a:srgbClr val="595959"/>
                </a:solidFill>
              </a:rPr>
              <a:t>queue()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6" name="Google Shape;256;p24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1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57" name="Google Shape;257;p24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258" name="Google Shape;258;p24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" name="Google Shape;259;p24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head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264" name="Google Shape;264;p24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p24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5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x = 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6" name="Google Shape;276;p25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1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77" name="Google Shape;277;p25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282" name="Google Shape;282;p25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5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head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284" name="Google Shape;284;p25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5" name="Google Shape;285;p25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26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6" name="Google Shape;296;p26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8" name="Google Shape;298;p26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304" name="Google Shape;304;p26"/>
          <p:cNvCxnSpPr/>
          <p:nvPr/>
        </p:nvCxnSpPr>
        <p:spPr>
          <a:xfrm rot="5400000">
            <a:off x="25573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26"/>
          <p:cNvSpPr txBox="1"/>
          <p:nvPr/>
        </p:nvSpPr>
        <p:spPr>
          <a:xfrm>
            <a:off x="23998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head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7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5" name="Google Shape;315;p27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27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4537800" y="1549400"/>
            <a:ext cx="3144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Dequeue()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x = 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2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324" name="Google Shape;324;p27"/>
          <p:cNvCxnSpPr/>
          <p:nvPr/>
        </p:nvCxnSpPr>
        <p:spPr>
          <a:xfrm rot="5400000">
            <a:off x="25573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27"/>
          <p:cNvSpPr txBox="1"/>
          <p:nvPr/>
        </p:nvSpPr>
        <p:spPr>
          <a:xfrm>
            <a:off x="23998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head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8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8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5" name="Google Shape;335;p28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8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tail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7" name="Google Shape;337;p28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</a:t>
            </a:r>
            <a:r>
              <a:rPr lang="en">
                <a:solidFill>
                  <a:srgbClr val="595959"/>
                </a:solidFill>
              </a:rPr>
              <a:t> = 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8" name="Google Shape;338;p28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39" name="Google Shape;339;p28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340" name="Google Shape;340;p28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41" name="Google Shape;341;p28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42" name="Google Shape;342;p28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43" name="Google Shape;343;p28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344" name="Google Shape;344;p28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5" name="Google Shape;345;p28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head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9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5" name="Google Shape;355;p29"/>
          <p:cNvCxnSpPr/>
          <p:nvPr/>
        </p:nvCxnSpPr>
        <p:spPr>
          <a:xfrm rot="-5400000">
            <a:off x="21162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29"/>
          <p:cNvSpPr txBox="1"/>
          <p:nvPr/>
        </p:nvSpPr>
        <p:spPr>
          <a:xfrm>
            <a:off x="20425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7" name="Google Shape;357;p29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3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</a:t>
            </a:r>
            <a:r>
              <a:rPr lang="en">
                <a:solidFill>
                  <a:srgbClr val="595959"/>
                </a:solidFill>
              </a:rPr>
              <a:t>queue(6)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58" name="Google Shape;358;p29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6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359" name="Google Shape;359;p29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360" name="Google Shape;360;p29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1" name="Google Shape;361;p29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2" name="Google Shape;362;p29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3" name="Google Shape;363;p29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4" name="Google Shape;364;p29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65" name="Google Shape;365;p29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0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76" name="Google Shape;376;p30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6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77" name="Google Shape;377;p30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378" name="Google Shape;378;p30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30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0" name="Google Shape;380;p30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384" name="Google Shape;384;p30"/>
          <p:cNvCxnSpPr/>
          <p:nvPr/>
        </p:nvCxnSpPr>
        <p:spPr>
          <a:xfrm rot="-5400000">
            <a:off x="2543600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30"/>
          <p:cNvSpPr txBox="1"/>
          <p:nvPr/>
        </p:nvSpPr>
        <p:spPr>
          <a:xfrm>
            <a:off x="2469950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1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1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Enqueue(7)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6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398" name="Google Shape;398;p31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9" name="Google Shape;399;p31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00" name="Google Shape;400;p31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7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401" name="Google Shape;401;p31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04" name="Google Shape;404;p31"/>
          <p:cNvCxnSpPr/>
          <p:nvPr/>
        </p:nvCxnSpPr>
        <p:spPr>
          <a:xfrm rot="-5400000">
            <a:off x="25573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1"/>
          <p:cNvSpPr txBox="1"/>
          <p:nvPr/>
        </p:nvSpPr>
        <p:spPr>
          <a:xfrm>
            <a:off x="24836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 rot="-5400000">
            <a:off x="2116225" y="25860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" name="Google Shape;76;p14"/>
          <p:cNvSpPr txBox="1"/>
          <p:nvPr/>
        </p:nvSpPr>
        <p:spPr>
          <a:xfrm>
            <a:off x="2042575" y="26355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Size = 0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Enqueue(1)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1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80" name="Google Shape;80;p14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" name="Google Shape;81;p14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2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2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2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2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2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5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6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418" name="Google Shape;418;p32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2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0" name="Google Shape;420;p32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7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1" name="Google Shape;421;p32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2" name="Google Shape;422;p32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23" name="Google Shape;423;p32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24" name="Google Shape;424;p32"/>
          <p:cNvCxnSpPr/>
          <p:nvPr/>
        </p:nvCxnSpPr>
        <p:spPr>
          <a:xfrm rot="-5400000">
            <a:off x="29984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32"/>
          <p:cNvSpPr txBox="1"/>
          <p:nvPr/>
        </p:nvSpPr>
        <p:spPr>
          <a:xfrm>
            <a:off x="29247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3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3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3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5 -&gt; overflow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Enqueue(8)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6" name="Google Shape;436;p33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6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37" name="Google Shape;437;p33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438" name="Google Shape;438;p33"/>
          <p:cNvCxnSpPr/>
          <p:nvPr/>
        </p:nvCxnSpPr>
        <p:spPr>
          <a:xfrm rot="5400000">
            <a:off x="2998425" y="18027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9" name="Google Shape;439;p33"/>
          <p:cNvSpPr txBox="1"/>
          <p:nvPr/>
        </p:nvSpPr>
        <p:spPr>
          <a:xfrm>
            <a:off x="2840925" y="131735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0" name="Google Shape;440;p33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7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1" name="Google Shape;441;p33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2" name="Google Shape;442;p33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443" name="Google Shape;443;p33"/>
          <p:cNvSpPr txBox="1"/>
          <p:nvPr/>
        </p:nvSpPr>
        <p:spPr>
          <a:xfrm>
            <a:off x="38344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444" name="Google Shape;444;p33"/>
          <p:cNvCxnSpPr/>
          <p:nvPr/>
        </p:nvCxnSpPr>
        <p:spPr>
          <a:xfrm rot="-5400000">
            <a:off x="29984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3"/>
          <p:cNvSpPr txBox="1"/>
          <p:nvPr/>
        </p:nvSpPr>
        <p:spPr>
          <a:xfrm>
            <a:off x="29247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15"/>
          <p:cNvCxnSpPr/>
          <p:nvPr/>
        </p:nvCxnSpPr>
        <p:spPr>
          <a:xfrm rot="-5400000">
            <a:off x="25573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5"/>
          <p:cNvSpPr txBox="1"/>
          <p:nvPr/>
        </p:nvSpPr>
        <p:spPr>
          <a:xfrm>
            <a:off x="24836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96" name="Google Shape;96;p15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5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1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Enqueue(2)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2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13" name="Google Shape;113;p16"/>
          <p:cNvCxnSpPr/>
          <p:nvPr/>
        </p:nvCxnSpPr>
        <p:spPr>
          <a:xfrm rot="-5400000">
            <a:off x="25573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6"/>
          <p:cNvSpPr txBox="1"/>
          <p:nvPr/>
        </p:nvSpPr>
        <p:spPr>
          <a:xfrm>
            <a:off x="24836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27" name="Google Shape;127;p17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30" name="Google Shape;130;p17"/>
          <p:cNvCxnSpPr/>
          <p:nvPr/>
        </p:nvCxnSpPr>
        <p:spPr>
          <a:xfrm rot="-5400000">
            <a:off x="29984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17"/>
          <p:cNvSpPr txBox="1"/>
          <p:nvPr/>
        </p:nvSpPr>
        <p:spPr>
          <a:xfrm>
            <a:off x="29247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2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Enqueue(3)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44" name="Google Shape;144;p18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8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3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48" name="Google Shape;148;p18"/>
          <p:cNvCxnSpPr/>
          <p:nvPr/>
        </p:nvCxnSpPr>
        <p:spPr>
          <a:xfrm rot="-5400000">
            <a:off x="29984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8"/>
          <p:cNvSpPr txBox="1"/>
          <p:nvPr/>
        </p:nvSpPr>
        <p:spPr>
          <a:xfrm>
            <a:off x="29247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62" name="Google Shape;162;p19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9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66" name="Google Shape;166;p19"/>
          <p:cNvCxnSpPr/>
          <p:nvPr/>
        </p:nvCxnSpPr>
        <p:spPr>
          <a:xfrm rot="-5400000">
            <a:off x="34395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19"/>
          <p:cNvSpPr txBox="1"/>
          <p:nvPr/>
        </p:nvSpPr>
        <p:spPr>
          <a:xfrm>
            <a:off x="33658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4537800" y="1549400"/>
            <a:ext cx="314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3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Enqueue(4)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9" name="Google Shape;179;p20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80" name="Google Shape;180;p20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4</a:t>
            </a:r>
            <a:endParaRPr>
              <a:solidFill>
                <a:srgbClr val="E06666"/>
              </a:solidFill>
            </a:endParaRPr>
          </a:p>
        </p:txBody>
      </p:sp>
      <p:cxnSp>
        <p:nvCxnSpPr>
          <p:cNvPr id="185" name="Google Shape;185;p20"/>
          <p:cNvCxnSpPr/>
          <p:nvPr/>
        </p:nvCxnSpPr>
        <p:spPr>
          <a:xfrm rot="-5400000">
            <a:off x="34395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 txBox="1"/>
          <p:nvPr/>
        </p:nvSpPr>
        <p:spPr>
          <a:xfrm>
            <a:off x="33658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/>
          <p:nvPr/>
        </p:nvSpPr>
        <p:spPr>
          <a:xfrm>
            <a:off x="2042572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2483674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924775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3365876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806977" y="194959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 txBox="1"/>
          <p:nvPr/>
        </p:nvSpPr>
        <p:spPr>
          <a:xfrm>
            <a:off x="4537800" y="1549400"/>
            <a:ext cx="31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Size =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7" name="Google Shape;197;p21"/>
          <p:cNvSpPr txBox="1"/>
          <p:nvPr/>
        </p:nvSpPr>
        <p:spPr>
          <a:xfrm>
            <a:off x="20700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8" name="Google Shape;198;p21"/>
          <p:cNvSpPr txBox="1"/>
          <p:nvPr/>
        </p:nvSpPr>
        <p:spPr>
          <a:xfrm>
            <a:off x="4500225" y="1349150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cxnSp>
        <p:nvCxnSpPr>
          <p:cNvPr id="199" name="Google Shape;199;p21"/>
          <p:cNvCxnSpPr/>
          <p:nvPr/>
        </p:nvCxnSpPr>
        <p:spPr>
          <a:xfrm rot="5400000">
            <a:off x="2116225" y="17729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1"/>
          <p:cNvSpPr txBox="1"/>
          <p:nvPr/>
        </p:nvSpPr>
        <p:spPr>
          <a:xfrm>
            <a:off x="1958725" y="1287500"/>
            <a:ext cx="60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head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497397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9522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3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3393322" y="199009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4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204" name="Google Shape;204;p21"/>
          <p:cNvCxnSpPr/>
          <p:nvPr/>
        </p:nvCxnSpPr>
        <p:spPr>
          <a:xfrm rot="-5400000">
            <a:off x="3880625" y="257765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21"/>
          <p:cNvSpPr txBox="1"/>
          <p:nvPr/>
        </p:nvSpPr>
        <p:spPr>
          <a:xfrm>
            <a:off x="3806975" y="2627100"/>
            <a:ext cx="44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tail</a:t>
            </a:r>
            <a:endParaRPr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