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0" r:id="rId2"/>
    <p:sldId id="421" r:id="rId3"/>
    <p:sldId id="256" r:id="rId4"/>
    <p:sldId id="422" r:id="rId5"/>
    <p:sldId id="42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B2BA51-89B8-882A-1661-2D4FB9AE6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83F90-A73B-9BC1-22AC-B75828235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B7C92-2031-5272-BE3D-257B8F59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76AA5-76CC-6C70-CFD6-73AE9F33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8F086-7CA4-C374-B7CC-389BBAD9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3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4DD93-E739-D63A-339C-2091486D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FCE99-27ED-9380-BB5C-D69EECB6A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BC010-A4A9-7650-B4C0-6D00F917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F674B-6F5A-AC1A-9195-F5C69BC1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9983B-1FA3-544B-6035-010D73B6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08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EE915-17B0-FA01-2AD8-833394E53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EFF4F-E794-66DF-C392-546F76F8B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CB378-E383-F906-CD71-A3280197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4BCD3-FC6C-1BCC-8DF8-29FF6D1F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C43CB5-F37A-058C-ED91-8B51E188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7049C-C575-F5FC-23CA-45AD7CB3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26BA9-9B3E-3A77-B602-4B17B980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F463D8-F73C-3107-F863-1ADB121C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98FBF-AABF-C0C8-C1A5-319DC46B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87146B-5CAF-BBC4-7F61-DED309CF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85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BB957-DCDE-63A8-0E15-9E3180AC1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B61F9-463F-0738-A9E7-4A7D402ED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B24AF9-16D6-BCCB-7853-3698B6CB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ED2E8-FDE4-9B32-C2B0-50B5A81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97CC83-C44E-C263-90AB-7776B2F0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236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A5E10-7F0E-CF32-6C20-D7006146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D3F2BD-D01E-BE4B-6844-C352347EF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923E5-0644-1C30-4354-01934DEAC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97BB9D-4420-B6A6-9087-6E11AEAA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64DC-9C67-A36A-DCC8-5B326C56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71058C-F539-4299-C540-81EAF1DF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7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9C279-9DB4-10F6-A5BD-EFC00F3F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9CE7D-6728-DCB2-0EFA-0330024A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51F1C1-8CB0-AA00-5E31-8DFA3C7D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096307-4882-C1D9-B922-778B2A907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32ED7A-4DFA-217F-8C3E-FCE87164C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5156D-D275-BCE6-952A-02F8AD16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9BC07E-BB2A-BA55-DC30-30D4895F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E5A47A-C81D-66DF-0291-F6E82A90A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29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67919-F28F-D78E-4E86-AB05F2EA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B49E33-D34B-4AAF-79CF-B1ED0F78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099A40-EB28-CE86-F6E9-11EFFA72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04E35-397A-FB26-A2AD-D5137FBA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91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E0CD17-9D79-CB64-8D35-50DFAC1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62C863-4843-3FEC-41BE-7FD4BC4A9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4F4C10-B34E-4C1B-77BD-D95AB813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2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80D31-C160-E2BA-6D82-C4949857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D5C40-BD84-1C8D-58F5-F5C6BA5D5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D97B9C-CA35-9742-3478-AFDBDADF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F4512-CF94-8AC8-41AA-2C298257A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10DE06-41E6-A0C2-36A2-52502E36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31B656-B2ED-643C-C19B-FEC3E7C3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60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A4732-589B-93A9-A6C6-CCB4F82C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1E105A-61AF-6372-94F5-C73B3DC573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ECC9FD-BE0A-2BD7-B318-77BC8A00F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A39C57-41C1-23B8-4D12-D526FB64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ECDF92-A6D7-5F51-504B-84C13EF5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526F90-A0DF-010A-38C6-B3F9535F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1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9FED77-95FB-EE42-E00B-C34A4CC9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9D0A56-DE7E-51AD-CFBE-48B13AF92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11429-6F45-C902-A231-5621746F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3FDA2-BC6D-480E-9975-347A968F1343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922BE-41EF-4A20-B3FB-29BF181C9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1B33E-59B8-2829-BE01-D1CF1D68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D316A-42EA-44C2-9658-33A086A61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596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E3C6EF-1744-2EBB-8406-EAB2CA9127BD}"/>
              </a:ext>
            </a:extLst>
          </p:cNvPr>
          <p:cNvSpPr txBox="1"/>
          <p:nvPr/>
        </p:nvSpPr>
        <p:spPr>
          <a:xfrm>
            <a:off x="157316" y="137652"/>
            <a:ext cx="7708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本周实验工作  ：第一次</a:t>
            </a:r>
            <a:r>
              <a:rPr lang="en-US" altLang="zh-CN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UDA-seq</a:t>
            </a:r>
            <a:r>
              <a:rPr lang="zh-CN" altLang="en-US" sz="24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</a:rPr>
              <a:t>实验摸索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20F3A-BE8C-13DF-DA0E-C04083756C8B}"/>
              </a:ext>
            </a:extLst>
          </p:cNvPr>
          <p:cNvSpPr txBox="1"/>
          <p:nvPr/>
        </p:nvSpPr>
        <p:spPr>
          <a:xfrm>
            <a:off x="176982" y="732504"/>
            <a:ext cx="9212826" cy="875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样本：甲醇固定的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PBMC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细胞，上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单细胞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5’VDJ V2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版本，细胞载入量：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5w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53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℃，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45min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℃，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/>
          </a:p>
        </p:txBody>
      </p:sp>
      <p:pic>
        <p:nvPicPr>
          <p:cNvPr id="7" name="图片 6" descr="碗里面&#10;&#10;AI 生成的内容可能不正确。">
            <a:extLst>
              <a:ext uri="{FF2B5EF4-FFF2-40B4-BE49-F238E27FC236}">
                <a16:creationId xmlns:a16="http://schemas.microsoft.com/office/drawing/2014/main" id="{F6F1738F-844C-3FF6-6506-DD251C94B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" t="10753" r="19892" b="13119"/>
          <a:stretch/>
        </p:blipFill>
        <p:spPr>
          <a:xfrm>
            <a:off x="0" y="2392833"/>
            <a:ext cx="3578943" cy="35655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1DD66D-FF90-C8DF-E38A-4CD6B0645FEC}"/>
              </a:ext>
            </a:extLst>
          </p:cNvPr>
          <p:cNvSpPr txBox="1"/>
          <p:nvPr/>
        </p:nvSpPr>
        <p:spPr>
          <a:xfrm>
            <a:off x="314632" y="1899517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甲醇固定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PBMC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，待上机</a:t>
            </a:r>
          </a:p>
        </p:txBody>
      </p:sp>
      <p:pic>
        <p:nvPicPr>
          <p:cNvPr id="10" name="图片 9" descr="图片包含 室内, 物体, 镜子, 自行车&#10;&#10;AI 生成的内容可能不正确。">
            <a:extLst>
              <a:ext uri="{FF2B5EF4-FFF2-40B4-BE49-F238E27FC236}">
                <a16:creationId xmlns:a16="http://schemas.microsoft.com/office/drawing/2014/main" id="{A9D30A74-0F22-2094-808D-04D052DA1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" r="11863" b="25890"/>
          <a:stretch/>
        </p:blipFill>
        <p:spPr>
          <a:xfrm>
            <a:off x="3893575" y="2453160"/>
            <a:ext cx="3980413" cy="35051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76DE9D5-7235-7C35-6411-35E02C3642D3}"/>
              </a:ext>
            </a:extLst>
          </p:cNvPr>
          <p:cNvSpPr txBox="1"/>
          <p:nvPr/>
        </p:nvSpPr>
        <p:spPr>
          <a:xfrm>
            <a:off x="8692503" y="1899517"/>
            <a:ext cx="305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破乳后，均分入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孔 版中</a:t>
            </a:r>
          </a:p>
        </p:txBody>
      </p:sp>
      <p:pic>
        <p:nvPicPr>
          <p:cNvPr id="13" name="图片 12" descr="桌子上放着蓝色的星球&#10;&#10;AI 生成的内容可能不正确。">
            <a:extLst>
              <a:ext uri="{FF2B5EF4-FFF2-40B4-BE49-F238E27FC236}">
                <a16:creationId xmlns:a16="http://schemas.microsoft.com/office/drawing/2014/main" id="{7706348B-C7BD-7463-0775-F28043327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1433" r="7276" b="20430"/>
          <a:stretch/>
        </p:blipFill>
        <p:spPr>
          <a:xfrm>
            <a:off x="8316439" y="2392833"/>
            <a:ext cx="3578943" cy="36663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2971C04-88A6-EA72-0EDB-5141B8805CD3}"/>
              </a:ext>
            </a:extLst>
          </p:cNvPr>
          <p:cNvSpPr txBox="1"/>
          <p:nvPr/>
        </p:nvSpPr>
        <p:spPr>
          <a:xfrm>
            <a:off x="5519161" y="1974500"/>
            <a:ext cx="29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后，破乳前</a:t>
            </a:r>
          </a:p>
        </p:txBody>
      </p:sp>
    </p:spTree>
    <p:extLst>
      <p:ext uri="{BB962C8B-B14F-4D97-AF65-F5344CB8AC3E}">
        <p14:creationId xmlns:p14="http://schemas.microsoft.com/office/powerpoint/2010/main" val="342313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602748-5882-E525-5B02-27B4C35783DE}"/>
              </a:ext>
            </a:extLst>
          </p:cNvPr>
          <p:cNvSpPr txBox="1"/>
          <p:nvPr/>
        </p:nvSpPr>
        <p:spPr>
          <a:xfrm>
            <a:off x="0" y="186812"/>
            <a:ext cx="1197569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每孔分入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ul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℃，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10min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热失活，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Clean up Mix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纯化后，添加 第二轮标签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i5 index PCR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扩增后，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pool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进行纯化获得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cDNA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的文库。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D860EC-1263-2743-FEC0-E847CC70A588}"/>
              </a:ext>
            </a:extLst>
          </p:cNvPr>
          <p:cNvSpPr txBox="1"/>
          <p:nvPr/>
        </p:nvSpPr>
        <p:spPr>
          <a:xfrm>
            <a:off x="176981" y="1877963"/>
            <a:ext cx="380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cDNA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的浓度与峰图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D98D3A-8E20-5EF8-1566-D8314733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45" y="2534232"/>
            <a:ext cx="8156628" cy="382723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517EDA-0D5A-04B0-3262-74BCC090B606}"/>
              </a:ext>
            </a:extLst>
          </p:cNvPr>
          <p:cNvSpPr txBox="1"/>
          <p:nvPr/>
        </p:nvSpPr>
        <p:spPr>
          <a:xfrm>
            <a:off x="3128666" y="2020651"/>
            <a:ext cx="216309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浓度：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12.5ng/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ul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7373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B6F90F73-521F-651C-09A0-36DE78F90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28" y="1073786"/>
            <a:ext cx="7670047" cy="42638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732E46-1D6E-BAD3-8DB1-7C31B93EA719}"/>
              </a:ext>
            </a:extLst>
          </p:cNvPr>
          <p:cNvSpPr txBox="1"/>
          <p:nvPr/>
        </p:nvSpPr>
        <p:spPr>
          <a:xfrm>
            <a:off x="530942" y="442452"/>
            <a:ext cx="570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16index</a:t>
            </a:r>
            <a:r>
              <a:rPr lang="zh-CN" altLang="en-US" dirty="0"/>
              <a:t> </a:t>
            </a:r>
            <a:r>
              <a:rPr lang="en-US" altLang="zh-CN" dirty="0"/>
              <a:t>PBMC-UDA-seq Solo results</a:t>
            </a:r>
          </a:p>
        </p:txBody>
      </p:sp>
    </p:spTree>
    <p:extLst>
      <p:ext uri="{BB962C8B-B14F-4D97-AF65-F5344CB8AC3E}">
        <p14:creationId xmlns:p14="http://schemas.microsoft.com/office/powerpoint/2010/main" val="357599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C1080CB6-0176-5998-6230-DAA546F7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1" t="-405" r="8992" b="-1"/>
          <a:stretch>
            <a:fillRect/>
          </a:stretch>
        </p:blipFill>
        <p:spPr>
          <a:xfrm>
            <a:off x="176981" y="1052050"/>
            <a:ext cx="7796981" cy="48738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037A12B-1942-D99F-38A3-6E01C2CCD6D1}"/>
              </a:ext>
            </a:extLst>
          </p:cNvPr>
          <p:cNvSpPr txBox="1"/>
          <p:nvPr/>
        </p:nvSpPr>
        <p:spPr>
          <a:xfrm>
            <a:off x="530942" y="442452"/>
            <a:ext cx="71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16index</a:t>
            </a:r>
            <a:r>
              <a:rPr lang="zh-CN" altLang="en-US" dirty="0"/>
              <a:t> </a:t>
            </a:r>
            <a:r>
              <a:rPr lang="en-US" altLang="zh-CN" dirty="0"/>
              <a:t>PBMC-UDA-seq Knee plot results</a:t>
            </a:r>
          </a:p>
        </p:txBody>
      </p:sp>
    </p:spTree>
    <p:extLst>
      <p:ext uri="{BB962C8B-B14F-4D97-AF65-F5344CB8AC3E}">
        <p14:creationId xmlns:p14="http://schemas.microsoft.com/office/powerpoint/2010/main" val="325199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D33E42-60B4-33E8-0565-2B97F70A686C}"/>
              </a:ext>
            </a:extLst>
          </p:cNvPr>
          <p:cNvSpPr txBox="1"/>
          <p:nvPr/>
        </p:nvSpPr>
        <p:spPr>
          <a:xfrm>
            <a:off x="1002891" y="2359742"/>
            <a:ext cx="1011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/>
              <a:t>16index PBMC UDA-seq</a:t>
            </a:r>
            <a:r>
              <a:rPr lang="zh-CN" altLang="en-US" dirty="0"/>
              <a:t>的数据结果还不错，接下里准备测试</a:t>
            </a:r>
            <a:r>
              <a:rPr lang="en-US" altLang="zh-CN" dirty="0"/>
              <a:t>96index</a:t>
            </a:r>
            <a:r>
              <a:rPr lang="zh-CN" altLang="en-US" dirty="0"/>
              <a:t>并且增加细胞载入量</a:t>
            </a:r>
          </a:p>
        </p:txBody>
      </p:sp>
    </p:spTree>
    <p:extLst>
      <p:ext uri="{BB962C8B-B14F-4D97-AF65-F5344CB8AC3E}">
        <p14:creationId xmlns:p14="http://schemas.microsoft.com/office/powerpoint/2010/main" val="17729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142</Words>
  <Application>Microsoft Office PowerPoint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wenle Ren</dc:creator>
  <cp:lastModifiedBy>wenle Ren</cp:lastModifiedBy>
  <cp:revision>2</cp:revision>
  <dcterms:created xsi:type="dcterms:W3CDTF">2025-08-19T03:25:08Z</dcterms:created>
  <dcterms:modified xsi:type="dcterms:W3CDTF">2025-08-19T04:04:06Z</dcterms:modified>
</cp:coreProperties>
</file>