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6" r:id="rId2"/>
    <p:sldId id="440" r:id="rId3"/>
    <p:sldId id="256" r:id="rId4"/>
    <p:sldId id="441" r:id="rId5"/>
    <p:sldId id="44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55640B-2682-1605-08A5-EF4353D81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5CE7F9-A6EC-9F4D-9B73-0F2C66681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9616D-1274-C810-60F6-26FCB22B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FF8967-2A54-429E-F5CE-F329CB33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E86784-5288-8D42-74D1-E75C0216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88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FE8532-11DA-DC5B-144D-EAD1413A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2198E6-3149-F6A5-2DEE-553CE13BA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AD4A8-55F8-1731-B605-D495F16C4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2F3746-B9E1-A43E-5BCE-55A6CC99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0D5C55-8909-28D2-66FD-3DBD406C3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79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39736C-03CB-BBC0-0429-F5AF375B7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7BF16E-66EB-A545-22CD-9A7EE79FD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3D9A9F-C2F3-F971-A6D7-1650040F8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84EDC7-13D9-F1BA-525C-2F7F491D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182B60-0F5A-DFB7-C3B5-B972C05F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144A5-4A1C-C893-877C-EA21ADF96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BE8F2-46C6-06CA-5551-CAF73DC7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FD0C2C-4DDD-F804-AE63-93EB7792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24AA8C-5D31-B180-BBD5-C785AABDD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6DA9D2-6238-0542-399B-584ABA3B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57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8B17-F387-2024-CE40-88FE09C8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104B6-704B-B481-7890-608925336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191021-4560-B857-1F9C-239558079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A403D9-7D39-9230-76D6-CCDF62F5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0CF19D-76B0-D771-1570-0A580BD0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897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E37E6-7928-31F4-AE61-7170ECCE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53DC3-9A64-B6F5-3140-E9D027462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1BC74F-E2E0-D3E9-CF45-46D557BBD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8BA19-667C-A974-4AB6-B66FAF2E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A5BD2-0914-CB61-CFFD-A5A6E65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D2607E-65A2-53EB-9F11-0675B48A4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1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47494-9AD5-E145-89E8-87F0B069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B153A3-5B67-5F40-61A8-14FC62960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B6CF5-C2CB-4CDD-AAE9-0B6B1354E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D08664-4468-5DC8-2379-20398D5B4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645544-97AE-0875-B171-1CC6437E2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22F6F8-4D11-0535-25BC-FD2868F48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29D78-D69F-E3F0-B406-5E564BBD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0DCFC89-F3B6-426A-698A-BFD6AC8C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433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CF118-7F55-3E91-105A-3419540EB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4E4246-19F9-9204-9834-6F6F0F0F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826356-D2C6-8FE7-448F-C94415E7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58F386-9A8A-69BE-C8E2-24618AD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793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F9A43D-6220-E273-0819-86FC93D6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55851-C15D-71A0-7DE0-02A2D776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0B48B8-317F-4FC7-EADF-F8040B21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35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AF2F-E4F4-EFB1-DF14-3B5D5810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6E7DC-513F-8C99-694E-A5AAA4E5D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5E687D-7889-5050-A6CA-30695A8FE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B27AF3-C051-8AE7-AC5A-BA0D05BD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BF411-6935-D8C8-951E-3F60018B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52CFC3-F422-CB30-2B6A-3FE1D029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0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29BD3-3B6E-C9E2-F511-70406699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F1491C3-D9B7-E62B-A09F-5C561B9B5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53D22B-329F-9D91-20AF-49D23D8E1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6DD4F9-870E-7781-A175-F9B0D6AC1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7713B-D357-EEDC-8FD3-630D1BFF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35133C-C836-3705-C961-7E2BFB86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41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039C05E-5E89-F693-8513-83796A42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833EC0-CD75-C438-C81E-0A22FCBD2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9A469E-4156-2F1B-D533-1C523C20EA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D00EEB-8EF0-4495-8268-1253628F740C}" type="datetimeFigureOut">
              <a:rPr lang="zh-CN" altLang="en-US" smtClean="0"/>
              <a:t>2025/8/19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3D4F0-3300-E6A5-CD56-29CBD358A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00A3C-A347-3854-339D-6EA97496D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4E135-9CEB-452D-A34C-D80671509C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05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C25DCE-1FC0-5575-DE3F-4D1EE4D3C2C9}"/>
              </a:ext>
            </a:extLst>
          </p:cNvPr>
          <p:cNvSpPr txBox="1"/>
          <p:nvPr/>
        </p:nvSpPr>
        <p:spPr>
          <a:xfrm>
            <a:off x="373627" y="371731"/>
            <a:ext cx="10392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第二次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UDA-seq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实验验证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32E532-67AD-50E4-6799-894C9F68CE27}"/>
              </a:ext>
            </a:extLst>
          </p:cNvPr>
          <p:cNvSpPr txBox="1"/>
          <p:nvPr/>
        </p:nvSpPr>
        <p:spPr>
          <a:xfrm>
            <a:off x="294969" y="1057710"/>
            <a:ext cx="9960077" cy="3265574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Sample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个人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PBMC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人样本区分：全基因组测序（固定前留取一部分细胞提取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DNA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固定方法：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ice-cold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甲醇  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个人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PBMC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固定之后再混样）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水化试剂：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1xPBS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细胞上样量：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30w PBMC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3w / person per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10x chromium kit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5’V2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one  channel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（不拆样）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破乳后（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100ul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），补加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120ul PBS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，分入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孔板中，每孔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2ul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8914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B13D51-EB53-243F-8BA5-8D631CD8F397}"/>
              </a:ext>
            </a:extLst>
          </p:cNvPr>
          <p:cNvSpPr txBox="1"/>
          <p:nvPr/>
        </p:nvSpPr>
        <p:spPr>
          <a:xfrm>
            <a:off x="415637" y="259773"/>
            <a:ext cx="39277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I5-Index PCR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种）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379BD1-967E-D995-19E4-489700EEC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38" y="1575521"/>
            <a:ext cx="9597882" cy="455511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4E509C-68F1-C1CB-EC3A-C63D391A0DEA}"/>
              </a:ext>
            </a:extLst>
          </p:cNvPr>
          <p:cNvSpPr txBox="1"/>
          <p:nvPr/>
        </p:nvSpPr>
        <p:spPr>
          <a:xfrm>
            <a:off x="509155" y="966355"/>
            <a:ext cx="4364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CDNA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浓度：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18.7ng/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100ul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129DF0-572C-E1DB-B7FC-163030D96370}"/>
              </a:ext>
            </a:extLst>
          </p:cNvPr>
          <p:cNvSpPr txBox="1"/>
          <p:nvPr/>
        </p:nvSpPr>
        <p:spPr>
          <a:xfrm>
            <a:off x="5228609" y="927735"/>
            <a:ext cx="209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CDNA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长度偏短</a:t>
            </a:r>
          </a:p>
        </p:txBody>
      </p:sp>
    </p:spTree>
    <p:extLst>
      <p:ext uri="{BB962C8B-B14F-4D97-AF65-F5344CB8AC3E}">
        <p14:creationId xmlns:p14="http://schemas.microsoft.com/office/powerpoint/2010/main" val="322647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336C77C9-58FF-C85B-EC40-A9F85122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961" y="484239"/>
            <a:ext cx="5619136" cy="56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6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689C01B-E7FD-53F7-A79F-87256D625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08" y="1605017"/>
            <a:ext cx="6723809" cy="3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2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F0E939D-1B6B-0C50-38C0-CF7BFEF6648A}"/>
              </a:ext>
            </a:extLst>
          </p:cNvPr>
          <p:cNvSpPr txBox="1"/>
          <p:nvPr/>
        </p:nvSpPr>
        <p:spPr>
          <a:xfrm>
            <a:off x="1278194" y="2340077"/>
            <a:ext cx="10117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结论：</a:t>
            </a:r>
            <a:r>
              <a:rPr lang="en-US" altLang="zh-CN" dirty="0"/>
              <a:t>10sample </a:t>
            </a:r>
            <a:r>
              <a:rPr lang="zh-CN" altLang="en-US" dirty="0"/>
              <a:t>细胞载入</a:t>
            </a:r>
            <a:r>
              <a:rPr lang="en-US" altLang="zh-CN" dirty="0"/>
              <a:t>30w</a:t>
            </a:r>
            <a:r>
              <a:rPr lang="zh-CN" altLang="en-US" dirty="0"/>
              <a:t>，捕获的细胞不到</a:t>
            </a:r>
            <a:r>
              <a:rPr lang="en-US" altLang="zh-CN" dirty="0"/>
              <a:t>20%</a:t>
            </a:r>
            <a:r>
              <a:rPr lang="zh-CN" altLang="en-US" dirty="0"/>
              <a:t>，基因数也偏低。</a:t>
            </a:r>
          </a:p>
        </p:txBody>
      </p:sp>
    </p:spTree>
    <p:extLst>
      <p:ext uri="{BB962C8B-B14F-4D97-AF65-F5344CB8AC3E}">
        <p14:creationId xmlns:p14="http://schemas.microsoft.com/office/powerpoint/2010/main" val="2554709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132</Words>
  <Application>Microsoft Office PowerPoint</Application>
  <PresentationFormat>宽屏</PresentationFormat>
  <Paragraphs>12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wenle Ren</dc:creator>
  <cp:lastModifiedBy>wenle Ren</cp:lastModifiedBy>
  <cp:revision>2</cp:revision>
  <dcterms:created xsi:type="dcterms:W3CDTF">2025-08-19T03:59:17Z</dcterms:created>
  <dcterms:modified xsi:type="dcterms:W3CDTF">2025-08-19T04:06:34Z</dcterms:modified>
</cp:coreProperties>
</file>