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26" r:id="rId1"/>
  </p:sldMasterIdLst>
  <p:notesMasterIdLst>
    <p:notesMasterId r:id="rId15"/>
  </p:notesMasterIdLst>
  <p:handoutMasterIdLst>
    <p:handoutMasterId r:id="rId16"/>
  </p:handoutMasterIdLst>
  <p:sldIdLst>
    <p:sldId id="518" r:id="rId2"/>
    <p:sldId id="474" r:id="rId3"/>
    <p:sldId id="484" r:id="rId4"/>
    <p:sldId id="502" r:id="rId5"/>
    <p:sldId id="519" r:id="rId6"/>
    <p:sldId id="472" r:id="rId7"/>
    <p:sldId id="520" r:id="rId8"/>
    <p:sldId id="521" r:id="rId9"/>
    <p:sldId id="522" r:id="rId10"/>
    <p:sldId id="523" r:id="rId11"/>
    <p:sldId id="524" r:id="rId12"/>
    <p:sldId id="525" r:id="rId13"/>
    <p:sldId id="52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592233-A48C-7AA8-93DA-B3E14E6D28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C0248-07C3-9CEB-934C-E69B8B8BFF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7284A-FCE6-4A74-99A1-0E9C28E4C897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5E0FC-659F-1F0B-C038-1E86F169FC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CMS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E92F4-EA11-4774-FEAC-4E87D4AE67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7BBD1-2A77-46A6-89D9-138451895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10413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62EBF-1E7D-4053-83F6-0AD7DA877270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CMS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AA239-2F22-43D0-A90A-564C273FB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4212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993A50-81E0-2E6A-0DD4-D20974D8C5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0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09425AC-A4EF-27CE-2B99-AAB5D8F504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97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F30C50-1AAF-24CD-0B4F-C3146070CF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8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C06D270-BC05-2F03-2780-8DADCA0B01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9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468ED5-C1A4-2F30-AF47-5821AE9687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7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68F2D5-D262-C5A3-3894-4EBBE7DCB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3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D4F2-BB3D-4C4D-B4BE-E2A1D0B5C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9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D4F2-BB3D-4C4D-B4BE-E2A1D0B5C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88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D4F2-BB3D-4C4D-B4BE-E2A1D0B5C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230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D266-24FD-49CB-9AFC-2A4C827769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639" y="441329"/>
            <a:ext cx="11340000" cy="710639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Add title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D3A4F-C11A-480D-B249-1B3A0A517F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5639" y="1213253"/>
            <a:ext cx="11340000" cy="34316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778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43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D4F2-BB3D-4C4D-B4BE-E2A1D0B5C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76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D4F2-BB3D-4C4D-B4BE-E2A1D0B5C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0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D4F2-BB3D-4C4D-B4BE-E2A1D0B5C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05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D4F2-BB3D-4C4D-B4BE-E2A1D0B5C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47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D4F2-BB3D-4C4D-B4BE-E2A1D0B5C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55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D4F2-BB3D-4C4D-B4BE-E2A1D0B5C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03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D4F2-BB3D-4C4D-B4BE-E2A1D0B5C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44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D4F2-BB3D-4C4D-B4BE-E2A1D0B5C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07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6D4F2-BB3D-4C4D-B4BE-E2A1D0B5C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5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609">
              <a:srgbClr val="E5E4E4"/>
            </a:gs>
            <a:gs pos="42000">
              <a:srgbClr val="E5E4E4"/>
            </a:gs>
            <a:gs pos="0">
              <a:srgbClr val="E5E4E4"/>
            </a:gs>
            <a:gs pos="14000">
              <a:srgbClr val="E5E4E4"/>
            </a:gs>
            <a:gs pos="0">
              <a:srgbClr val="E5E4E4"/>
            </a:gs>
            <a:gs pos="8000">
              <a:srgbClr val="E6E5E5"/>
            </a:gs>
            <a:gs pos="25000">
              <a:srgbClr val="E8E7E7"/>
            </a:gs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5374F3-F9EC-F2B4-331A-5AA8BE420013}"/>
              </a:ext>
            </a:extLst>
          </p:cNvPr>
          <p:cNvSpPr txBox="1"/>
          <p:nvPr/>
        </p:nvSpPr>
        <p:spPr>
          <a:xfrm>
            <a:off x="2573881" y="1913225"/>
            <a:ext cx="740709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3600" b="1" dirty="0">
                <a:solidFill>
                  <a:schemeClr val="tx1">
                    <a:lumMod val="50000"/>
                  </a:schemeClr>
                </a:solidFill>
              </a:rPr>
              <a:t>CLINIC MANAGEMENT SYSTEM</a:t>
            </a:r>
          </a:p>
          <a:p>
            <a:pPr algn="ctr"/>
            <a:r>
              <a:rPr lang="en-ZA" sz="2400" b="1" dirty="0">
                <a:solidFill>
                  <a:schemeClr val="tx1">
                    <a:lumMod val="50000"/>
                  </a:schemeClr>
                </a:solidFill>
              </a:rPr>
              <a:t>- </a:t>
            </a:r>
          </a:p>
          <a:p>
            <a:pPr algn="ctr"/>
            <a:r>
              <a:rPr lang="en-ZA" sz="2800" b="1" dirty="0">
                <a:solidFill>
                  <a:schemeClr val="tx1">
                    <a:lumMod val="50000"/>
                  </a:schemeClr>
                </a:solidFill>
              </a:rPr>
              <a:t>User Manual</a:t>
            </a:r>
          </a:p>
          <a:p>
            <a:pPr algn="ctr"/>
            <a:r>
              <a:rPr lang="en-ZA" sz="2400" b="1" dirty="0">
                <a:solidFill>
                  <a:schemeClr val="tx1">
                    <a:lumMod val="50000"/>
                  </a:schemeClr>
                </a:solidFill>
              </a:rPr>
              <a:t>-  </a:t>
            </a:r>
          </a:p>
          <a:p>
            <a:pPr algn="ctr"/>
            <a:r>
              <a:rPr lang="en-ZA" sz="2400" b="1" dirty="0">
                <a:solidFill>
                  <a:schemeClr val="tx1">
                    <a:lumMod val="50000"/>
                  </a:schemeClr>
                </a:solidFill>
              </a:rPr>
              <a:t>2022</a:t>
            </a:r>
            <a:br>
              <a:rPr lang="en-ZA" sz="2400" b="1" dirty="0">
                <a:solidFill>
                  <a:srgbClr val="006241"/>
                </a:solidFill>
              </a:rPr>
            </a:br>
            <a:endParaRPr lang="en-ZA" sz="2400" i="1" dirty="0">
              <a:solidFill>
                <a:srgbClr val="0062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031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2873" y="586662"/>
            <a:ext cx="9660819" cy="5492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78288D-06D9-4B55-912E-20FA2BA22934}"/>
              </a:ext>
            </a:extLst>
          </p:cNvPr>
          <p:cNvSpPr txBox="1"/>
          <p:nvPr/>
        </p:nvSpPr>
        <p:spPr bwMode="gray">
          <a:xfrm>
            <a:off x="10682514" y="737646"/>
            <a:ext cx="1322071" cy="677108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Form to generate report for patients visits between two dates </a:t>
            </a:r>
            <a:endParaRPr lang="en-ZA" sz="11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5DD358-BD26-4D53-9BDE-BDCED08808F0}"/>
              </a:ext>
            </a:extLst>
          </p:cNvPr>
          <p:cNvSpPr txBox="1"/>
          <p:nvPr/>
        </p:nvSpPr>
        <p:spPr bwMode="gray">
          <a:xfrm>
            <a:off x="10925341" y="1535835"/>
            <a:ext cx="1157802" cy="507831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Click to generate PDF to print  patients report</a:t>
            </a:r>
            <a:r>
              <a:rPr lang="en-US" sz="9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ZA" sz="9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146854" y="1076200"/>
            <a:ext cx="5535660" cy="39569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794171" y="1789751"/>
            <a:ext cx="3131170" cy="28294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424057" y="2729705"/>
            <a:ext cx="3337015" cy="13686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28">
            <a:extLst>
              <a:ext uri="{FF2B5EF4-FFF2-40B4-BE49-F238E27FC236}">
                <a16:creationId xmlns:a16="http://schemas.microsoft.com/office/drawing/2014/main" id="{EAD50847-B36B-4D17-C885-98B93A141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57" y="15370"/>
            <a:ext cx="11895729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22814F-66C0-C6FE-3560-33615DBD1293}"/>
              </a:ext>
            </a:extLst>
          </p:cNvPr>
          <p:cNvSpPr txBox="1"/>
          <p:nvPr/>
        </p:nvSpPr>
        <p:spPr bwMode="gray">
          <a:xfrm>
            <a:off x="10761072" y="2475789"/>
            <a:ext cx="1322071" cy="507831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Form to generate report for disease between two dates </a:t>
            </a:r>
            <a:endParaRPr lang="en-ZA" sz="11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AC7B41-00CC-61F6-AE28-1F03EB9C4CA9}"/>
              </a:ext>
            </a:extLst>
          </p:cNvPr>
          <p:cNvSpPr txBox="1"/>
          <p:nvPr/>
        </p:nvSpPr>
        <p:spPr bwMode="gray">
          <a:xfrm>
            <a:off x="10764751" y="3237536"/>
            <a:ext cx="1322071" cy="507831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Form to generate report for disease between two dates </a:t>
            </a:r>
            <a:endParaRPr lang="en-ZA" sz="11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36FB55-CA99-9A91-2C5C-C278E653F07F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9019891" y="3386714"/>
            <a:ext cx="1744860" cy="1047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98AEE0-0FAD-8A02-1E18-C17B5174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5D3FE0-ECA4-5939-67C8-8694BFE2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D4F2-BB3D-4C4D-B4BE-E2A1D0B5C76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07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8">
            <a:extLst>
              <a:ext uri="{FF2B5EF4-FFF2-40B4-BE49-F238E27FC236}">
                <a16:creationId xmlns:a16="http://schemas.microsoft.com/office/drawing/2014/main" id="{9083F887-6A77-07C1-08AF-5AC96FA1A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57" y="15370"/>
            <a:ext cx="11895729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 | results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8229C6F-42DD-C290-1D76-8BD65B17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53" y="1556414"/>
            <a:ext cx="5206963" cy="441621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C9DAE-738B-5381-D0EC-D235E8BBB3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Patient Report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3BD23-23D8-9108-557F-B6405F97868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1" y="1556414"/>
            <a:ext cx="5813453" cy="4416215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D93B46F-55A4-0504-DBB2-534990CDCE98}"/>
              </a:ext>
            </a:extLst>
          </p:cNvPr>
          <p:cNvSpPr txBox="1">
            <a:spLocks/>
          </p:cNvSpPr>
          <p:nvPr/>
        </p:nvSpPr>
        <p:spPr>
          <a:xfrm>
            <a:off x="6320766" y="1155196"/>
            <a:ext cx="5683820" cy="3431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78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Disease Report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36DD0D-7E9E-D01B-640B-B5BC4904936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766" y="1527386"/>
            <a:ext cx="5636649" cy="447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87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2873" y="597843"/>
            <a:ext cx="9660819" cy="5469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78288D-06D9-4B55-912E-20FA2BA22934}"/>
              </a:ext>
            </a:extLst>
          </p:cNvPr>
          <p:cNvSpPr txBox="1"/>
          <p:nvPr/>
        </p:nvSpPr>
        <p:spPr bwMode="gray">
          <a:xfrm>
            <a:off x="10682514" y="737646"/>
            <a:ext cx="1322071" cy="338554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Form to capture new user of the system </a:t>
            </a:r>
            <a:endParaRPr lang="en-ZA" sz="11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5DD358-BD26-4D53-9BDE-BDCED08808F0}"/>
              </a:ext>
            </a:extLst>
          </p:cNvPr>
          <p:cNvSpPr txBox="1"/>
          <p:nvPr/>
        </p:nvSpPr>
        <p:spPr bwMode="gray">
          <a:xfrm>
            <a:off x="10925341" y="1535835"/>
            <a:ext cx="1157802" cy="507831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Click to save to capture new user details</a:t>
            </a:r>
            <a:r>
              <a:rPr lang="en-US" sz="9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ZA" sz="9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146854" y="906923"/>
            <a:ext cx="5535660" cy="56496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858472" y="1789751"/>
            <a:ext cx="5066869" cy="70275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424057" y="2729705"/>
            <a:ext cx="3337015" cy="13686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28">
            <a:extLst>
              <a:ext uri="{FF2B5EF4-FFF2-40B4-BE49-F238E27FC236}">
                <a16:creationId xmlns:a16="http://schemas.microsoft.com/office/drawing/2014/main" id="{EAD50847-B36B-4D17-C885-98B93A141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57" y="15370"/>
            <a:ext cx="11895729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22814F-66C0-C6FE-3560-33615DBD1293}"/>
              </a:ext>
            </a:extLst>
          </p:cNvPr>
          <p:cNvSpPr txBox="1"/>
          <p:nvPr/>
        </p:nvSpPr>
        <p:spPr bwMode="gray">
          <a:xfrm>
            <a:off x="10761072" y="2475789"/>
            <a:ext cx="1322071" cy="507831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Table that shows list of users in the system.</a:t>
            </a:r>
            <a:endParaRPr lang="en-ZA" sz="11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AC7B41-00CC-61F6-AE28-1F03EB9C4CA9}"/>
              </a:ext>
            </a:extLst>
          </p:cNvPr>
          <p:cNvSpPr txBox="1"/>
          <p:nvPr/>
        </p:nvSpPr>
        <p:spPr bwMode="gray">
          <a:xfrm>
            <a:off x="10764751" y="3237536"/>
            <a:ext cx="1322071" cy="338554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Click to edit user details</a:t>
            </a:r>
            <a:r>
              <a:rPr lang="en-US" sz="9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ZA" sz="9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36FB55-CA99-9A91-2C5C-C278E653F07F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10051143" y="3406813"/>
            <a:ext cx="713608" cy="16370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00F58E-1D0F-A8E5-2762-45A69BB7D474}"/>
              </a:ext>
            </a:extLst>
          </p:cNvPr>
          <p:cNvSpPr txBox="1"/>
          <p:nvPr/>
        </p:nvSpPr>
        <p:spPr bwMode="gray">
          <a:xfrm>
            <a:off x="3035894" y="5088107"/>
            <a:ext cx="1322071" cy="338554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Click to logout out to the system</a:t>
            </a:r>
            <a:r>
              <a:rPr lang="en-US" sz="9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ZA" sz="9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D9BB98-8FC2-2770-EEED-A8AF4B6CDC31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531257" y="2670629"/>
            <a:ext cx="1504637" cy="258675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05F11C-7483-48E7-D584-01D0C14C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CMS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E5C812F-C0E7-BD7D-C2E1-88801788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D4F2-BB3D-4C4D-B4BE-E2A1D0B5C76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309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5374F3-F9EC-F2B4-331A-5AA8BE420013}"/>
              </a:ext>
            </a:extLst>
          </p:cNvPr>
          <p:cNvSpPr txBox="1"/>
          <p:nvPr/>
        </p:nvSpPr>
        <p:spPr>
          <a:xfrm>
            <a:off x="2573881" y="1913225"/>
            <a:ext cx="7407096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3600" b="1" dirty="0">
                <a:solidFill>
                  <a:schemeClr val="tx1">
                    <a:lumMod val="50000"/>
                  </a:schemeClr>
                </a:solidFill>
              </a:rPr>
              <a:t>CLINIC MANAGEMENT SYSTEM</a:t>
            </a:r>
          </a:p>
          <a:p>
            <a:pPr algn="ctr"/>
            <a:r>
              <a:rPr lang="en-ZA" sz="2400" b="1" dirty="0">
                <a:solidFill>
                  <a:schemeClr val="tx1">
                    <a:lumMod val="50000"/>
                  </a:schemeClr>
                </a:solidFill>
              </a:rPr>
              <a:t>- </a:t>
            </a:r>
          </a:p>
          <a:p>
            <a:pPr algn="ctr"/>
            <a:r>
              <a:rPr lang="en-ZA" sz="2800" b="1" dirty="0">
                <a:solidFill>
                  <a:schemeClr val="tx1">
                    <a:lumMod val="50000"/>
                  </a:schemeClr>
                </a:solidFill>
              </a:rPr>
              <a:t>User Manual</a:t>
            </a:r>
          </a:p>
          <a:p>
            <a:pPr algn="ctr"/>
            <a:r>
              <a:rPr lang="en-ZA" sz="2400" b="1" dirty="0">
                <a:solidFill>
                  <a:schemeClr val="tx1">
                    <a:lumMod val="50000"/>
                  </a:schemeClr>
                </a:solidFill>
              </a:rPr>
              <a:t>-  </a:t>
            </a:r>
          </a:p>
          <a:p>
            <a:pPr algn="ctr"/>
            <a:r>
              <a:rPr lang="en-ZA" sz="2400" b="1" dirty="0">
                <a:solidFill>
                  <a:schemeClr val="tx1">
                    <a:lumMod val="50000"/>
                  </a:schemeClr>
                </a:solidFill>
              </a:rPr>
              <a:t>2022</a:t>
            </a:r>
          </a:p>
          <a:p>
            <a:pPr algn="ctr"/>
            <a:r>
              <a:rPr lang="en-ZA" sz="2400" b="1" dirty="0">
                <a:solidFill>
                  <a:schemeClr val="tx1">
                    <a:lumMod val="50000"/>
                  </a:schemeClr>
                </a:solidFill>
              </a:rPr>
              <a:t>-</a:t>
            </a:r>
          </a:p>
          <a:p>
            <a:pPr algn="ctr"/>
            <a:r>
              <a:rPr lang="en-ZA" sz="2400" b="1" dirty="0">
                <a:solidFill>
                  <a:schemeClr val="tx1">
                    <a:lumMod val="50000"/>
                  </a:schemeClr>
                </a:solidFill>
              </a:rPr>
              <a:t>END</a:t>
            </a:r>
            <a:br>
              <a:rPr lang="en-ZA" sz="2400" b="1" dirty="0">
                <a:solidFill>
                  <a:srgbClr val="006241"/>
                </a:solidFill>
              </a:rPr>
            </a:br>
            <a:endParaRPr lang="en-ZA" sz="2400" i="1" dirty="0">
              <a:solidFill>
                <a:srgbClr val="0062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7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8">
            <a:extLst>
              <a:ext uri="{FF2B5EF4-FFF2-40B4-BE49-F238E27FC236}">
                <a16:creationId xmlns:a16="http://schemas.microsoft.com/office/drawing/2014/main" id="{988DD7BF-A1E0-486B-93F4-572AF4295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85" y="174174"/>
            <a:ext cx="11967029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prstClr val="white"/>
                </a:solidFill>
              </a:rPr>
              <a:t>Table of Contents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50651"/>
              </p:ext>
            </p:extLst>
          </p:nvPr>
        </p:nvGraphicFramePr>
        <p:xfrm>
          <a:off x="620054" y="1350169"/>
          <a:ext cx="10081284" cy="3757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1392">
                  <a:extLst>
                    <a:ext uri="{9D8B030D-6E8A-4147-A177-3AD203B41FA5}">
                      <a16:colId xmlns:a16="http://schemas.microsoft.com/office/drawing/2014/main" val="1266949422"/>
                    </a:ext>
                  </a:extLst>
                </a:gridCol>
                <a:gridCol w="5276216">
                  <a:extLst>
                    <a:ext uri="{9D8B030D-6E8A-4147-A177-3AD203B41FA5}">
                      <a16:colId xmlns:a16="http://schemas.microsoft.com/office/drawing/2014/main" val="557783467"/>
                    </a:ext>
                  </a:extLst>
                </a:gridCol>
                <a:gridCol w="2883676">
                  <a:extLst>
                    <a:ext uri="{9D8B030D-6E8A-4147-A177-3AD203B41FA5}">
                      <a16:colId xmlns:a16="http://schemas.microsoft.com/office/drawing/2014/main" val="2845950596"/>
                    </a:ext>
                  </a:extLst>
                </a:gridCol>
              </a:tblGrid>
              <a:tr h="59210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</a:t>
                      </a:r>
                      <a:endParaRPr lang="en-ZA" sz="24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System modules </a:t>
                      </a:r>
                      <a:endParaRPr lang="en-ZA" sz="24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Page No.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633570"/>
                  </a:ext>
                </a:extLst>
              </a:tr>
              <a:tr h="5004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Z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</a:t>
                      </a:r>
                      <a:r>
                        <a:rPr lang="en-ZA" sz="2000" dirty="0"/>
                        <a:t>og In screen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4516731"/>
                  </a:ext>
                </a:extLst>
              </a:tr>
              <a:tr h="4001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sz="2000" dirty="0"/>
                        <a:t>Home page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486575"/>
                  </a:ext>
                </a:extLst>
              </a:tr>
              <a:tr h="5661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en-Z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dirty="0"/>
                        <a:t>Patients</a:t>
                      </a:r>
                      <a:endParaRPr lang="en-Z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25752"/>
                  </a:ext>
                </a:extLst>
              </a:tr>
              <a:tr h="5661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en-Z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dirty="0"/>
                        <a:t>Medicines</a:t>
                      </a:r>
                      <a:endParaRPr lang="en-Z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59401"/>
                  </a:ext>
                </a:extLst>
              </a:tr>
              <a:tr h="5661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en-Z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dirty="0"/>
                        <a:t>Reports</a:t>
                      </a:r>
                      <a:endParaRPr lang="en-Z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415423"/>
                  </a:ext>
                </a:extLst>
              </a:tr>
              <a:tr h="5661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en-Z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dirty="0"/>
                        <a:t>Users</a:t>
                      </a:r>
                      <a:endParaRPr lang="en-Z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016856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4C535-19F6-DED8-6E98-950F6AD5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E50B2-08B3-0999-50CC-8F4EB383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D4F2-BB3D-4C4D-B4BE-E2A1D0B5C76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13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8">
            <a:extLst>
              <a:ext uri="{FF2B5EF4-FFF2-40B4-BE49-F238E27FC236}">
                <a16:creationId xmlns:a16="http://schemas.microsoft.com/office/drawing/2014/main" id="{988DD7BF-A1E0-486B-93F4-572AF4295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14" y="379494"/>
            <a:ext cx="11821885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In Screen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sz="2000" dirty="0">
                <a:solidFill>
                  <a:prstClr val="white"/>
                </a:solidFill>
              </a:rPr>
              <a:t> </a:t>
            </a:r>
            <a:endParaRPr lang="en-US" sz="2800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7099" y="1387910"/>
            <a:ext cx="7058806" cy="4167565"/>
          </a:xfrm>
          <a:prstGeom prst="rect">
            <a:avLst/>
          </a:prstGeo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 flipH="1">
            <a:off x="8004629" y="3241199"/>
            <a:ext cx="1926885" cy="46098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8069943" y="3874059"/>
            <a:ext cx="1776730" cy="32406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7866743" y="4585436"/>
            <a:ext cx="1979930" cy="1087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 bwMode="gray">
          <a:xfrm>
            <a:off x="9846673" y="2830214"/>
            <a:ext cx="2314037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Enter your username that is registered on the system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 bwMode="gray">
          <a:xfrm>
            <a:off x="9846673" y="3702187"/>
            <a:ext cx="1879261" cy="430887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Enter your log in password.</a:t>
            </a:r>
          </a:p>
        </p:txBody>
      </p:sp>
      <p:sp>
        <p:nvSpPr>
          <p:cNvPr id="23" name="TextBox 22"/>
          <p:cNvSpPr txBox="1"/>
          <p:nvPr/>
        </p:nvSpPr>
        <p:spPr bwMode="gray">
          <a:xfrm>
            <a:off x="9846673" y="4262271"/>
            <a:ext cx="2144664" cy="64633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Click on the Sign in button to be directed to the dashboard screen.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EADAEF-8242-4E0C-80EA-4B83C93FAA5A}"/>
              </a:ext>
            </a:extLst>
          </p:cNvPr>
          <p:cNvSpPr txBox="1"/>
          <p:nvPr/>
        </p:nvSpPr>
        <p:spPr bwMode="gray">
          <a:xfrm>
            <a:off x="1511383" y="1139295"/>
            <a:ext cx="94823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This is the screen that the system displays when a admin/system user is logging into the system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.</a:t>
            </a:r>
            <a:endParaRPr lang="en-ZA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EFE4E-2381-F9EF-BE2E-9A0125D4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526D5-F7AB-C8DE-7808-F386015D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D4F2-BB3D-4C4D-B4BE-E2A1D0B5C76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22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8">
            <a:extLst>
              <a:ext uri="{FF2B5EF4-FFF2-40B4-BE49-F238E27FC236}">
                <a16:creationId xmlns:a16="http://schemas.microsoft.com/office/drawing/2014/main" id="{988DD7BF-A1E0-486B-93F4-572AF4295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83" y="97401"/>
            <a:ext cx="11764487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home page</a:t>
            </a:r>
            <a:endParaRPr lang="en-US" sz="2800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227" y="688874"/>
            <a:ext cx="10042673" cy="56769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 bwMode="gray">
          <a:xfrm>
            <a:off x="541809" y="755449"/>
            <a:ext cx="1794584" cy="5543751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  <a:buFont typeface="Courier New" pitchFamily="49" charset="0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0356575" y="844039"/>
            <a:ext cx="507365" cy="4236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2336393" y="2960379"/>
            <a:ext cx="1905101" cy="5133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gray">
          <a:xfrm>
            <a:off x="4241494" y="2744936"/>
            <a:ext cx="1404233" cy="430887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System menu items.</a:t>
            </a:r>
          </a:p>
        </p:txBody>
      </p:sp>
      <p:sp>
        <p:nvSpPr>
          <p:cNvPr id="23" name="TextBox 22"/>
          <p:cNvSpPr txBox="1"/>
          <p:nvPr/>
        </p:nvSpPr>
        <p:spPr bwMode="gray">
          <a:xfrm>
            <a:off x="10878311" y="1267692"/>
            <a:ext cx="1299316" cy="64633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Name of the logged in system user.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916AC-E0EA-A07D-C9BF-38F270EE9AB5}"/>
              </a:ext>
            </a:extLst>
          </p:cNvPr>
          <p:cNvSpPr txBox="1"/>
          <p:nvPr/>
        </p:nvSpPr>
        <p:spPr bwMode="gray">
          <a:xfrm>
            <a:off x="5910637" y="836805"/>
            <a:ext cx="1404233" cy="215444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System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751CC0-0356-4EB8-607D-EC93E7A684FB}"/>
              </a:ext>
            </a:extLst>
          </p:cNvPr>
          <p:cNvCxnSpPr>
            <a:cxnSpLocks/>
          </p:cNvCxnSpPr>
          <p:nvPr/>
        </p:nvCxnSpPr>
        <p:spPr>
          <a:xfrm flipH="1" flipV="1">
            <a:off x="4376057" y="784730"/>
            <a:ext cx="1534580" cy="1597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034B51A-F1E5-FAF9-9ED4-F9BA4A9140A3}"/>
              </a:ext>
            </a:extLst>
          </p:cNvPr>
          <p:cNvSpPr/>
          <p:nvPr/>
        </p:nvSpPr>
        <p:spPr bwMode="gray">
          <a:xfrm>
            <a:off x="2203160" y="1542445"/>
            <a:ext cx="8482973" cy="1038382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  <a:buFont typeface="Courier New" pitchFamily="49" charset="0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B483F-6EF7-E914-CA2D-88702CB9C4CF}"/>
              </a:ext>
            </a:extLst>
          </p:cNvPr>
          <p:cNvSpPr txBox="1"/>
          <p:nvPr/>
        </p:nvSpPr>
        <p:spPr bwMode="gray">
          <a:xfrm>
            <a:off x="10855792" y="2421770"/>
            <a:ext cx="1299316" cy="430887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Patient visits statistics.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D30B21-CA40-A03B-2697-BCF3D002EF80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444646" y="2580827"/>
            <a:ext cx="4411146" cy="563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2FE4BFC-2FA7-2F46-621A-18DC90C5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CMS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FFD1CA6-E1B7-9D4F-F641-4370697B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D4F2-BB3D-4C4D-B4BE-E2A1D0B5C76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87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8">
            <a:extLst>
              <a:ext uri="{FF2B5EF4-FFF2-40B4-BE49-F238E27FC236}">
                <a16:creationId xmlns:a16="http://schemas.microsoft.com/office/drawing/2014/main" id="{988DD7BF-A1E0-486B-93F4-572AF4295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46" y="19446"/>
            <a:ext cx="11744667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Patients| New Prescription</a:t>
            </a:r>
            <a:endParaRPr lang="en-US" sz="2800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342" y="663121"/>
            <a:ext cx="9960042" cy="56769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  <a:stCxn id="23" idx="1"/>
          </p:cNvCxnSpPr>
          <p:nvPr/>
        </p:nvCxnSpPr>
        <p:spPr>
          <a:xfrm flipH="1">
            <a:off x="9805033" y="1590858"/>
            <a:ext cx="1073278" cy="24100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10116457" y="4054175"/>
            <a:ext cx="761854" cy="3914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gray">
          <a:xfrm>
            <a:off x="10878311" y="3785452"/>
            <a:ext cx="1226603" cy="64633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Table to show prescription for client</a:t>
            </a:r>
          </a:p>
        </p:txBody>
      </p:sp>
      <p:sp>
        <p:nvSpPr>
          <p:cNvPr id="23" name="TextBox 22"/>
          <p:cNvSpPr txBox="1"/>
          <p:nvPr/>
        </p:nvSpPr>
        <p:spPr bwMode="gray">
          <a:xfrm>
            <a:off x="10878311" y="1267692"/>
            <a:ext cx="1299316" cy="64633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Click plus button to add prescription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916AC-E0EA-A07D-C9BF-38F270EE9AB5}"/>
              </a:ext>
            </a:extLst>
          </p:cNvPr>
          <p:cNvSpPr txBox="1"/>
          <p:nvPr/>
        </p:nvSpPr>
        <p:spPr bwMode="gray">
          <a:xfrm>
            <a:off x="5910637" y="836805"/>
            <a:ext cx="1404233" cy="64633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a patient then add prescription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751CC0-0356-4EB8-607D-EC93E7A684FB}"/>
              </a:ext>
            </a:extLst>
          </p:cNvPr>
          <p:cNvCxnSpPr>
            <a:cxnSpLocks/>
          </p:cNvCxnSpPr>
          <p:nvPr/>
        </p:nvCxnSpPr>
        <p:spPr>
          <a:xfrm flipH="1">
            <a:off x="4390571" y="944527"/>
            <a:ext cx="1520066" cy="14067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97F98-34E1-268D-AE0A-15AD7349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30536-6E4D-1EDA-DBFE-5C6156DA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D4F2-BB3D-4C4D-B4BE-E2A1D0B5C76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73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688" y="553117"/>
            <a:ext cx="10239190" cy="5559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78288D-06D9-4B55-912E-20FA2BA22934}"/>
              </a:ext>
            </a:extLst>
          </p:cNvPr>
          <p:cNvSpPr txBox="1"/>
          <p:nvPr/>
        </p:nvSpPr>
        <p:spPr bwMode="gray">
          <a:xfrm>
            <a:off x="11202860" y="1202616"/>
            <a:ext cx="801727" cy="507831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Form to capture new patient.</a:t>
            </a:r>
            <a:endParaRPr lang="en-ZA" sz="11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F1A39-03E1-4149-BB13-A23117DFF0D9}"/>
              </a:ext>
            </a:extLst>
          </p:cNvPr>
          <p:cNvSpPr txBox="1"/>
          <p:nvPr/>
        </p:nvSpPr>
        <p:spPr bwMode="gray">
          <a:xfrm>
            <a:off x="3542193" y="3118392"/>
            <a:ext cx="968544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Click to export table format of your choice</a:t>
            </a:r>
            <a:endParaRPr lang="en-ZA" sz="9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F0045-3E8A-45FA-8044-918B302BAAC8}"/>
              </a:ext>
            </a:extLst>
          </p:cNvPr>
          <p:cNvSpPr txBox="1"/>
          <p:nvPr/>
        </p:nvSpPr>
        <p:spPr bwMode="gray">
          <a:xfrm>
            <a:off x="4107542" y="6025494"/>
            <a:ext cx="1039312" cy="677108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Table showing patients that have  been captured.</a:t>
            </a:r>
            <a:endParaRPr lang="en-ZA" sz="11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57CDA-9373-47C3-B349-DBA2D6DCC876}"/>
              </a:ext>
            </a:extLst>
          </p:cNvPr>
          <p:cNvSpPr txBox="1"/>
          <p:nvPr/>
        </p:nvSpPr>
        <p:spPr bwMode="gray">
          <a:xfrm>
            <a:off x="6865814" y="3118392"/>
            <a:ext cx="1232409" cy="615553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Use the arrows to sort the table entries in ascending or descending order</a:t>
            </a:r>
            <a:r>
              <a:rPr lang="en-US" sz="9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ZA" sz="9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5DD358-BD26-4D53-9BDE-BDCED08808F0}"/>
              </a:ext>
            </a:extLst>
          </p:cNvPr>
          <p:cNvSpPr txBox="1"/>
          <p:nvPr/>
        </p:nvSpPr>
        <p:spPr bwMode="gray">
          <a:xfrm>
            <a:off x="11034198" y="2348185"/>
            <a:ext cx="1157802" cy="507831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Click to save submitted patient details</a:t>
            </a:r>
            <a:r>
              <a:rPr lang="en-US" sz="9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ZA" sz="9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0490711" y="1456532"/>
            <a:ext cx="712149" cy="30027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</p:cNvCxnSpPr>
          <p:nvPr/>
        </p:nvCxnSpPr>
        <p:spPr>
          <a:xfrm>
            <a:off x="4026465" y="3580057"/>
            <a:ext cx="110106" cy="8503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</p:cNvCxnSpPr>
          <p:nvPr/>
        </p:nvCxnSpPr>
        <p:spPr>
          <a:xfrm flipH="1">
            <a:off x="7080218" y="3763000"/>
            <a:ext cx="267867" cy="11227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</p:cNvCxnSpPr>
          <p:nvPr/>
        </p:nvCxnSpPr>
        <p:spPr>
          <a:xfrm flipV="1">
            <a:off x="4627198" y="5435600"/>
            <a:ext cx="0" cy="57430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10326914" y="5097785"/>
            <a:ext cx="776240" cy="7655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0559143" y="2602101"/>
            <a:ext cx="475055" cy="3372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8262223" y="5588000"/>
            <a:ext cx="1070463" cy="53235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F2C5128-6D8E-4230-8A2E-CE79712AF131}"/>
              </a:ext>
            </a:extLst>
          </p:cNvPr>
          <p:cNvSpPr txBox="1"/>
          <p:nvPr/>
        </p:nvSpPr>
        <p:spPr bwMode="gray">
          <a:xfrm>
            <a:off x="7561875" y="6120354"/>
            <a:ext cx="1400695" cy="507831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Click previous or next to navigate  between pages.</a:t>
            </a:r>
            <a:endParaRPr lang="en-ZA" sz="11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1D0325-C29B-44A4-977D-62556EF7010A}"/>
              </a:ext>
            </a:extLst>
          </p:cNvPr>
          <p:cNvSpPr txBox="1"/>
          <p:nvPr/>
        </p:nvSpPr>
        <p:spPr bwMode="gray">
          <a:xfrm>
            <a:off x="11103154" y="4928508"/>
            <a:ext cx="1039312" cy="338554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Click to edit patient details</a:t>
            </a:r>
            <a:r>
              <a:rPr lang="en-US" sz="9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ZA" sz="9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4747DD-C7DC-48EC-B1BA-13D33A120F3E}"/>
              </a:ext>
            </a:extLst>
          </p:cNvPr>
          <p:cNvSpPr txBox="1"/>
          <p:nvPr/>
        </p:nvSpPr>
        <p:spPr bwMode="gray">
          <a:xfrm>
            <a:off x="11155044" y="3580057"/>
            <a:ext cx="1036956" cy="677108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Use the search field to search for entries in the table.</a:t>
            </a:r>
            <a:endParaRPr lang="en-ZA" sz="11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10490711" y="3918611"/>
            <a:ext cx="664333" cy="710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28">
            <a:extLst>
              <a:ext uri="{FF2B5EF4-FFF2-40B4-BE49-F238E27FC236}">
                <a16:creationId xmlns:a16="http://schemas.microsoft.com/office/drawing/2014/main" id="{EAD50847-B36B-4D17-C885-98B93A141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57" y="15370"/>
            <a:ext cx="11895729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Patients| New Patient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A8767AD-00DA-9C8F-4D4C-FBC6789D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CMS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4EF94-ACB6-B4B4-470D-DFB37FBB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D4F2-BB3D-4C4D-B4BE-E2A1D0B5C763}" type="slidenum">
              <a:rPr lang="en-GB" smtClean="0"/>
              <a:t>5</a:t>
            </a:fld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3EC11F-43C9-1FC4-6ABB-0219E1B890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8357111" y="938650"/>
            <a:ext cx="2746043" cy="8393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71B22D-737A-F480-BF6C-33878E200251}"/>
              </a:ext>
            </a:extLst>
          </p:cNvPr>
          <p:cNvSpPr txBox="1"/>
          <p:nvPr/>
        </p:nvSpPr>
        <p:spPr bwMode="gray">
          <a:xfrm>
            <a:off x="11103154" y="600096"/>
            <a:ext cx="801727" cy="677108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Computerized Identity Card (ID. No.)</a:t>
            </a:r>
            <a:endParaRPr lang="en-ZA" sz="11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61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944" y="493952"/>
            <a:ext cx="9756189" cy="5559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78288D-06D9-4B55-912E-20FA2BA22934}"/>
              </a:ext>
            </a:extLst>
          </p:cNvPr>
          <p:cNvSpPr txBox="1"/>
          <p:nvPr/>
        </p:nvSpPr>
        <p:spPr bwMode="gray">
          <a:xfrm>
            <a:off x="11202860" y="1202616"/>
            <a:ext cx="801727" cy="507831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Form to search for patient.</a:t>
            </a:r>
            <a:endParaRPr lang="en-ZA" sz="11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F0045-3E8A-45FA-8044-918B302BAAC8}"/>
              </a:ext>
            </a:extLst>
          </p:cNvPr>
          <p:cNvSpPr txBox="1"/>
          <p:nvPr/>
        </p:nvSpPr>
        <p:spPr bwMode="gray">
          <a:xfrm>
            <a:off x="4107542" y="6025494"/>
            <a:ext cx="1039312" cy="338554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Table showing patient records.</a:t>
            </a:r>
            <a:endParaRPr lang="en-ZA" sz="11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5DD358-BD26-4D53-9BDE-BDCED08808F0}"/>
              </a:ext>
            </a:extLst>
          </p:cNvPr>
          <p:cNvSpPr txBox="1"/>
          <p:nvPr/>
        </p:nvSpPr>
        <p:spPr bwMode="gray">
          <a:xfrm>
            <a:off x="11034198" y="2348185"/>
            <a:ext cx="1157802" cy="507831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Click to search to search for patient history</a:t>
            </a:r>
            <a:r>
              <a:rPr lang="en-US" sz="9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ZA" sz="9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949371" y="1456532"/>
            <a:ext cx="6253489" cy="3539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</p:cNvCxnSpPr>
          <p:nvPr/>
        </p:nvCxnSpPr>
        <p:spPr>
          <a:xfrm flipV="1">
            <a:off x="4627198" y="3918611"/>
            <a:ext cx="140745" cy="20912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096000" y="2119169"/>
            <a:ext cx="4938198" cy="48293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28">
            <a:extLst>
              <a:ext uri="{FF2B5EF4-FFF2-40B4-BE49-F238E27FC236}">
                <a16:creationId xmlns:a16="http://schemas.microsoft.com/office/drawing/2014/main" id="{EAD50847-B36B-4D17-C885-98B93A141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45" y="36844"/>
            <a:ext cx="11381925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Patients| Patient History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FD8DA5-2EC8-A3E5-0E7C-F5A03C5C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D7A9E-D21F-E1DE-95BD-109B6D74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D4F2-BB3D-4C4D-B4BE-E2A1D0B5C76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05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588" y="553117"/>
            <a:ext cx="9679389" cy="5559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78288D-06D9-4B55-912E-20FA2BA22934}"/>
              </a:ext>
            </a:extLst>
          </p:cNvPr>
          <p:cNvSpPr txBox="1"/>
          <p:nvPr/>
        </p:nvSpPr>
        <p:spPr bwMode="gray">
          <a:xfrm>
            <a:off x="11167389" y="737646"/>
            <a:ext cx="801727" cy="507831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Form to capture new medicine.</a:t>
            </a:r>
            <a:endParaRPr lang="en-ZA" sz="11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F1A39-03E1-4149-BB13-A23117DFF0D9}"/>
              </a:ext>
            </a:extLst>
          </p:cNvPr>
          <p:cNvSpPr txBox="1"/>
          <p:nvPr/>
        </p:nvSpPr>
        <p:spPr bwMode="gray">
          <a:xfrm>
            <a:off x="6513474" y="2371267"/>
            <a:ext cx="968544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Click to export table format of your choice</a:t>
            </a:r>
            <a:endParaRPr lang="en-ZA" sz="9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F0045-3E8A-45FA-8044-918B302BAAC8}"/>
              </a:ext>
            </a:extLst>
          </p:cNvPr>
          <p:cNvSpPr txBox="1"/>
          <p:nvPr/>
        </p:nvSpPr>
        <p:spPr bwMode="gray">
          <a:xfrm>
            <a:off x="4107542" y="6025494"/>
            <a:ext cx="1039312" cy="677108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Table showing medicines that have  been captured.</a:t>
            </a:r>
            <a:endParaRPr lang="en-ZA" sz="11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57CDA-9373-47C3-B349-DBA2D6DCC876}"/>
              </a:ext>
            </a:extLst>
          </p:cNvPr>
          <p:cNvSpPr txBox="1"/>
          <p:nvPr/>
        </p:nvSpPr>
        <p:spPr bwMode="gray">
          <a:xfrm>
            <a:off x="8181249" y="1920963"/>
            <a:ext cx="1232409" cy="615553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Use the arrows to sort the table entries in ascending or descending order</a:t>
            </a:r>
            <a:r>
              <a:rPr lang="en-US" sz="9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ZA" sz="9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5DD358-BD26-4D53-9BDE-BDCED08808F0}"/>
              </a:ext>
            </a:extLst>
          </p:cNvPr>
          <p:cNvSpPr txBox="1"/>
          <p:nvPr/>
        </p:nvSpPr>
        <p:spPr bwMode="gray">
          <a:xfrm>
            <a:off x="10932598" y="1417032"/>
            <a:ext cx="1157802" cy="507831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Click to save submitted medicine</a:t>
            </a:r>
            <a:r>
              <a:rPr lang="en-US" sz="9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ZA" sz="9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146854" y="991562"/>
            <a:ext cx="6020535" cy="4803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</p:cNvCxnSpPr>
          <p:nvPr/>
        </p:nvCxnSpPr>
        <p:spPr>
          <a:xfrm flipH="1">
            <a:off x="5464629" y="2602099"/>
            <a:ext cx="1032679" cy="23083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</p:cNvCxnSpPr>
          <p:nvPr/>
        </p:nvCxnSpPr>
        <p:spPr>
          <a:xfrm>
            <a:off x="8797453" y="2536516"/>
            <a:ext cx="535233" cy="7963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</p:cNvCxnSpPr>
          <p:nvPr/>
        </p:nvCxnSpPr>
        <p:spPr>
          <a:xfrm flipV="1">
            <a:off x="4627198" y="5435600"/>
            <a:ext cx="0" cy="57430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10134586" y="4957537"/>
            <a:ext cx="968568" cy="14024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980968" y="1670948"/>
            <a:ext cx="4951630" cy="22226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8262223" y="5588000"/>
            <a:ext cx="1070463" cy="53235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F2C5128-6D8E-4230-8A2E-CE79712AF131}"/>
              </a:ext>
            </a:extLst>
          </p:cNvPr>
          <p:cNvSpPr txBox="1"/>
          <p:nvPr/>
        </p:nvSpPr>
        <p:spPr bwMode="gray">
          <a:xfrm>
            <a:off x="7561875" y="6120354"/>
            <a:ext cx="1400695" cy="507831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Click previous or next to navigate  between pages.</a:t>
            </a:r>
            <a:endParaRPr lang="en-ZA" sz="11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1D0325-C29B-44A4-977D-62556EF7010A}"/>
              </a:ext>
            </a:extLst>
          </p:cNvPr>
          <p:cNvSpPr txBox="1"/>
          <p:nvPr/>
        </p:nvSpPr>
        <p:spPr bwMode="gray">
          <a:xfrm>
            <a:off x="11103154" y="4928508"/>
            <a:ext cx="1039312" cy="338554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Click to edit medicine</a:t>
            </a:r>
            <a:r>
              <a:rPr lang="en-US" sz="9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ZA" sz="9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4747DD-C7DC-48EC-B1BA-13D33A120F3E}"/>
              </a:ext>
            </a:extLst>
          </p:cNvPr>
          <p:cNvSpPr txBox="1"/>
          <p:nvPr/>
        </p:nvSpPr>
        <p:spPr bwMode="gray">
          <a:xfrm>
            <a:off x="11155044" y="3580057"/>
            <a:ext cx="1036956" cy="677108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Use the search field to search for entries in the table.</a:t>
            </a:r>
            <a:endParaRPr lang="en-ZA" sz="11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10251297" y="3056341"/>
            <a:ext cx="903747" cy="862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28">
            <a:extLst>
              <a:ext uri="{FF2B5EF4-FFF2-40B4-BE49-F238E27FC236}">
                <a16:creationId xmlns:a16="http://schemas.microsoft.com/office/drawing/2014/main" id="{EAD50847-B36B-4D17-C885-98B93A141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57" y="15370"/>
            <a:ext cx="11895729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Medicines | Add Medicine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0DC887-D960-8415-E46B-545B38B1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CMS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FF91831-1B65-DFD7-63A2-A4DCC68A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D4F2-BB3D-4C4D-B4BE-E2A1D0B5C76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02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2873" y="553117"/>
            <a:ext cx="9660819" cy="5559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78288D-06D9-4B55-912E-20FA2BA22934}"/>
              </a:ext>
            </a:extLst>
          </p:cNvPr>
          <p:cNvSpPr txBox="1"/>
          <p:nvPr/>
        </p:nvSpPr>
        <p:spPr bwMode="gray">
          <a:xfrm>
            <a:off x="11167389" y="737646"/>
            <a:ext cx="801727" cy="677108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Form to capture new medicine details.</a:t>
            </a:r>
            <a:endParaRPr lang="en-ZA" sz="11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F1A39-03E1-4149-BB13-A23117DFF0D9}"/>
              </a:ext>
            </a:extLst>
          </p:cNvPr>
          <p:cNvSpPr txBox="1"/>
          <p:nvPr/>
        </p:nvSpPr>
        <p:spPr bwMode="gray">
          <a:xfrm>
            <a:off x="6513474" y="2371267"/>
            <a:ext cx="968544" cy="461665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Click to export table format of your choice</a:t>
            </a:r>
            <a:endParaRPr lang="en-ZA" sz="9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F0045-3E8A-45FA-8044-918B302BAAC8}"/>
              </a:ext>
            </a:extLst>
          </p:cNvPr>
          <p:cNvSpPr txBox="1"/>
          <p:nvPr/>
        </p:nvSpPr>
        <p:spPr bwMode="gray">
          <a:xfrm>
            <a:off x="4107542" y="6025494"/>
            <a:ext cx="1039312" cy="677108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Table showing medicines that have  been captured.</a:t>
            </a:r>
            <a:endParaRPr lang="en-ZA" sz="11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57CDA-9373-47C3-B349-DBA2D6DCC876}"/>
              </a:ext>
            </a:extLst>
          </p:cNvPr>
          <p:cNvSpPr txBox="1"/>
          <p:nvPr/>
        </p:nvSpPr>
        <p:spPr bwMode="gray">
          <a:xfrm>
            <a:off x="10735293" y="2125556"/>
            <a:ext cx="1070463" cy="769441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Use the arrows to sort the table entries in ascending or descending order</a:t>
            </a:r>
            <a:r>
              <a:rPr lang="en-US" sz="9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ZA" sz="9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5DD358-BD26-4D53-9BDE-BDCED08808F0}"/>
              </a:ext>
            </a:extLst>
          </p:cNvPr>
          <p:cNvSpPr txBox="1"/>
          <p:nvPr/>
        </p:nvSpPr>
        <p:spPr bwMode="gray">
          <a:xfrm>
            <a:off x="10932598" y="1417032"/>
            <a:ext cx="1157802" cy="507831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Click to save submitted medicine details</a:t>
            </a:r>
            <a:r>
              <a:rPr lang="en-US" sz="9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ZA" sz="9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146854" y="1076200"/>
            <a:ext cx="6020535" cy="39569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</p:cNvCxnSpPr>
          <p:nvPr/>
        </p:nvCxnSpPr>
        <p:spPr>
          <a:xfrm flipH="1">
            <a:off x="4789714" y="2602099"/>
            <a:ext cx="1707594" cy="45424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9332686" y="2510277"/>
            <a:ext cx="1402607" cy="8225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</p:cNvCxnSpPr>
          <p:nvPr/>
        </p:nvCxnSpPr>
        <p:spPr>
          <a:xfrm flipV="1">
            <a:off x="4627198" y="5435600"/>
            <a:ext cx="0" cy="57430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10134586" y="4957537"/>
            <a:ext cx="968568" cy="14024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980968" y="1670948"/>
            <a:ext cx="4951630" cy="22226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8262223" y="5588000"/>
            <a:ext cx="1070463" cy="53235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F2C5128-6D8E-4230-8A2E-CE79712AF131}"/>
              </a:ext>
            </a:extLst>
          </p:cNvPr>
          <p:cNvSpPr txBox="1"/>
          <p:nvPr/>
        </p:nvSpPr>
        <p:spPr bwMode="gray">
          <a:xfrm>
            <a:off x="7561875" y="6120354"/>
            <a:ext cx="1400695" cy="507831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Click previous or next to navigate  between pages.</a:t>
            </a:r>
            <a:endParaRPr lang="en-ZA" sz="11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1D0325-C29B-44A4-977D-62556EF7010A}"/>
              </a:ext>
            </a:extLst>
          </p:cNvPr>
          <p:cNvSpPr txBox="1"/>
          <p:nvPr/>
        </p:nvSpPr>
        <p:spPr bwMode="gray">
          <a:xfrm>
            <a:off x="11103154" y="4928508"/>
            <a:ext cx="1039312" cy="338554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Click to edit medicine details</a:t>
            </a:r>
            <a:r>
              <a:rPr lang="en-US" sz="9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ZA" sz="9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4747DD-C7DC-48EC-B1BA-13D33A120F3E}"/>
              </a:ext>
            </a:extLst>
          </p:cNvPr>
          <p:cNvSpPr txBox="1"/>
          <p:nvPr/>
        </p:nvSpPr>
        <p:spPr bwMode="gray">
          <a:xfrm>
            <a:off x="11155044" y="3580057"/>
            <a:ext cx="1036956" cy="677108"/>
          </a:xfrm>
          <a:prstGeom prst="rect">
            <a:avLst/>
          </a:prstGeom>
          <a:solidFill>
            <a:schemeClr val="tx1">
              <a:lumMod val="50000"/>
            </a:schemeClr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Use the search field to search for entries in the table.</a:t>
            </a:r>
            <a:endParaRPr lang="en-ZA" sz="11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73ABF9C-4A5F-44E6-9EF7-7047CD68887E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10251297" y="3056341"/>
            <a:ext cx="903747" cy="862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28">
            <a:extLst>
              <a:ext uri="{FF2B5EF4-FFF2-40B4-BE49-F238E27FC236}">
                <a16:creationId xmlns:a16="http://schemas.microsoft.com/office/drawing/2014/main" id="{EAD50847-B36B-4D17-C885-98B93A141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57" y="15370"/>
            <a:ext cx="11895729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Medicines | Medicine Details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5295CDC-A085-3D15-FA9B-37EEA84A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CMS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42DD3D-4C77-0640-6EF4-5A14021D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D4F2-BB3D-4C4D-B4BE-E2A1D0B5C76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32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369</TotalTime>
  <Words>515</Words>
  <Application>Microsoft Office PowerPoint</Application>
  <PresentationFormat>Widescreen</PresentationFormat>
  <Paragraphs>120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LUYOLO MNGANGA</dc:creator>
  <cp:lastModifiedBy>LUYOLO MNGANGA</cp:lastModifiedBy>
  <cp:revision>7</cp:revision>
  <dcterms:created xsi:type="dcterms:W3CDTF">2022-08-20T09:41:13Z</dcterms:created>
  <dcterms:modified xsi:type="dcterms:W3CDTF">2022-09-11T16:27:51Z</dcterms:modified>
</cp:coreProperties>
</file>