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2"/>
  </p:notesMasterIdLst>
  <p:handoutMasterIdLst>
    <p:handoutMasterId r:id="rId13"/>
  </p:handoutMasterIdLst>
  <p:sldIdLst>
    <p:sldId id="2708" r:id="rId3"/>
    <p:sldId id="2387" r:id="rId4"/>
    <p:sldId id="2447" r:id="rId5"/>
    <p:sldId id="2767" r:id="rId6"/>
    <p:sldId id="2742" r:id="rId7"/>
    <p:sldId id="2768" r:id="rId8"/>
    <p:sldId id="2743" r:id="rId9"/>
    <p:sldId id="2769" r:id="rId10"/>
    <p:sldId id="2772" r:id="rId11"/>
  </p:sldIdLst>
  <p:sldSz cx="9144000" cy="6858000" type="screen4x3"/>
  <p:notesSz cx="7099300" cy="10234613"/>
  <p:custDataLst>
    <p:tags r:id="rId1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B162-6530-E24D-B838-3C694F61470E}" v="1" dt="2023-04-12T13:22:44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0" autoAdjust="0"/>
    <p:restoredTop sz="84025" autoAdjust="0"/>
  </p:normalViewPr>
  <p:slideViewPr>
    <p:cSldViewPr snapToGrid="0">
      <p:cViewPr varScale="1">
        <p:scale>
          <a:sx n="74" d="100"/>
          <a:sy n="74" d="100"/>
        </p:scale>
        <p:origin x="1146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0E64B162-6530-E24D-B838-3C694F61470E}"/>
    <pc:docChg chg="undo redo custSel delSld modSld">
      <pc:chgData name="Xin Luo" userId="82312ee5779919a4" providerId="LiveId" clId="{0E64B162-6530-E24D-B838-3C694F61470E}" dt="2023-04-17T08:59:23.581" v="1242" actId="20577"/>
      <pc:docMkLst>
        <pc:docMk/>
      </pc:docMkLst>
      <pc:sldChg chg="modSp del mod">
        <pc:chgData name="Xin Luo" userId="82312ee5779919a4" providerId="LiveId" clId="{0E64B162-6530-E24D-B838-3C694F61470E}" dt="2023-04-17T02:14:23.768" v="508" actId="2696"/>
        <pc:sldMkLst>
          <pc:docMk/>
          <pc:sldMk cId="1209572041" sldId="2722"/>
        </pc:sldMkLst>
        <pc:spChg chg="mod">
          <ac:chgData name="Xin Luo" userId="82312ee5779919a4" providerId="LiveId" clId="{0E64B162-6530-E24D-B838-3C694F61470E}" dt="2023-04-17T02:12:09.570" v="507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0E64B162-6530-E24D-B838-3C694F61470E}" dt="2023-04-17T02:14:46.844" v="527" actId="20577"/>
        <pc:sldMkLst>
          <pc:docMk/>
          <pc:sldMk cId="3175231995" sldId="2743"/>
        </pc:sldMkLst>
        <pc:spChg chg="mod">
          <ac:chgData name="Xin Luo" userId="82312ee5779919a4" providerId="LiveId" clId="{0E64B162-6530-E24D-B838-3C694F61470E}" dt="2023-04-17T02:14:46.844" v="527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0E64B162-6530-E24D-B838-3C694F61470E}" dt="2023-04-16T04:25:44.787" v="505" actId="2696"/>
        <pc:sldMkLst>
          <pc:docMk/>
          <pc:sldMk cId="2861954436" sldId="2762"/>
        </pc:sldMkLst>
      </pc:sldChg>
      <pc:sldChg chg="modSp mod">
        <pc:chgData name="Xin Luo" userId="82312ee5779919a4" providerId="LiveId" clId="{0E64B162-6530-E24D-B838-3C694F61470E}" dt="2023-04-13T08:47:54.606" v="236" actId="113"/>
        <pc:sldMkLst>
          <pc:docMk/>
          <pc:sldMk cId="1803588456" sldId="2767"/>
        </pc:sldMkLst>
        <pc:spChg chg="mod">
          <ac:chgData name="Xin Luo" userId="82312ee5779919a4" providerId="LiveId" clId="{0E64B162-6530-E24D-B838-3C694F61470E}" dt="2023-04-13T08:47:54.606" v="236" actId="113"/>
          <ac:spMkLst>
            <pc:docMk/>
            <pc:sldMk cId="1803588456" sldId="2767"/>
            <ac:spMk id="2" creationId="{631AADB6-C88A-D817-4683-FC087E4E240F}"/>
          </ac:spMkLst>
        </pc:spChg>
      </pc:sldChg>
      <pc:sldChg chg="modSp mod">
        <pc:chgData name="Xin Luo" userId="82312ee5779919a4" providerId="LiveId" clId="{0E64B162-6530-E24D-B838-3C694F61470E}" dt="2023-04-16T02:20:42.890" v="467" actId="20577"/>
        <pc:sldMkLst>
          <pc:docMk/>
          <pc:sldMk cId="1345125462" sldId="2768"/>
        </pc:sldMkLst>
        <pc:spChg chg="mod">
          <ac:chgData name="Xin Luo" userId="82312ee5779919a4" providerId="LiveId" clId="{0E64B162-6530-E24D-B838-3C694F61470E}" dt="2023-04-16T02:20:42.890" v="467" actId="20577"/>
          <ac:spMkLst>
            <pc:docMk/>
            <pc:sldMk cId="1345125462" sldId="2768"/>
            <ac:spMk id="2" creationId="{631AADB6-C88A-D817-4683-FC087E4E240F}"/>
          </ac:spMkLst>
        </pc:spChg>
      </pc:sldChg>
      <pc:sldChg chg="modSp mod">
        <pc:chgData name="Xin Luo" userId="82312ee5779919a4" providerId="LiveId" clId="{0E64B162-6530-E24D-B838-3C694F61470E}" dt="2023-04-16T04:25:27.649" v="504" actId="2710"/>
        <pc:sldMkLst>
          <pc:docMk/>
          <pc:sldMk cId="904694265" sldId="2769"/>
        </pc:sldMkLst>
        <pc:spChg chg="mod">
          <ac:chgData name="Xin Luo" userId="82312ee5779919a4" providerId="LiveId" clId="{0E64B162-6530-E24D-B838-3C694F61470E}" dt="2023-04-16T04:25:27.649" v="504" actId="2710"/>
          <ac:spMkLst>
            <pc:docMk/>
            <pc:sldMk cId="904694265" sldId="2769"/>
            <ac:spMk id="2" creationId="{631AADB6-C88A-D817-4683-FC087E4E240F}"/>
          </ac:spMkLst>
        </pc:spChg>
      </pc:sldChg>
      <pc:sldChg chg="modSp del mod">
        <pc:chgData name="Xin Luo" userId="82312ee5779919a4" providerId="LiveId" clId="{0E64B162-6530-E24D-B838-3C694F61470E}" dt="2023-04-13T14:45:01.104" v="237" actId="2696"/>
        <pc:sldMkLst>
          <pc:docMk/>
          <pc:sldMk cId="660500533" sldId="2770"/>
        </pc:sldMkLst>
        <pc:spChg chg="mod">
          <ac:chgData name="Xin Luo" userId="82312ee5779919a4" providerId="LiveId" clId="{0E64B162-6530-E24D-B838-3C694F61470E}" dt="2023-04-13T00:52:20.453" v="223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del">
        <pc:chgData name="Xin Luo" userId="82312ee5779919a4" providerId="LiveId" clId="{0E64B162-6530-E24D-B838-3C694F61470E}" dt="2023-04-16T03:01:05.703" v="468" actId="2696"/>
        <pc:sldMkLst>
          <pc:docMk/>
          <pc:sldMk cId="3307103198" sldId="2771"/>
        </pc:sldMkLst>
      </pc:sldChg>
      <pc:sldChg chg="addSp delSp modSp mod">
        <pc:chgData name="Xin Luo" userId="82312ee5779919a4" providerId="LiveId" clId="{0E64B162-6530-E24D-B838-3C694F61470E}" dt="2023-04-17T08:59:23.581" v="1242" actId="20577"/>
        <pc:sldMkLst>
          <pc:docMk/>
          <pc:sldMk cId="1508480209" sldId="2772"/>
        </pc:sldMkLst>
        <pc:spChg chg="mod">
          <ac:chgData name="Xin Luo" userId="82312ee5779919a4" providerId="LiveId" clId="{0E64B162-6530-E24D-B838-3C694F61470E}" dt="2023-04-17T02:18:35.018" v="588" actId="20577"/>
          <ac:spMkLst>
            <pc:docMk/>
            <pc:sldMk cId="1508480209" sldId="2772"/>
            <ac:spMk id="3" creationId="{00000000-0000-0000-0000-000000000000}"/>
          </ac:spMkLst>
        </pc:spChg>
        <pc:spChg chg="add del mod">
          <ac:chgData name="Xin Luo" userId="82312ee5779919a4" providerId="LiveId" clId="{0E64B162-6530-E24D-B838-3C694F61470E}" dt="2023-04-17T08:56:51.989" v="1229"/>
          <ac:spMkLst>
            <pc:docMk/>
            <pc:sldMk cId="1508480209" sldId="2772"/>
            <ac:spMk id="4" creationId="{8AA3E622-851A-A756-F44A-375B6E1BB2CD}"/>
          </ac:spMkLst>
        </pc:spChg>
        <pc:spChg chg="mod">
          <ac:chgData name="Xin Luo" userId="82312ee5779919a4" providerId="LiveId" clId="{0E64B162-6530-E24D-B838-3C694F61470E}" dt="2023-04-17T02:15:07.548" v="545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0E64B162-6530-E24D-B838-3C694F61470E}" dt="2023-04-17T08:59:23.581" v="1242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E27DD99-4F4E-6645-BF82-FA5D4C43E465}"/>
    <pc:docChg chg="undo custSel addSld delSld modSld">
      <pc:chgData name="Xin Luo" userId="82312ee5779919a4" providerId="LiveId" clId="{7E27DD99-4F4E-6645-BF82-FA5D4C43E465}" dt="2023-02-28T08:26:10.972" v="1985" actId="113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8:26:10.972" v="1985" actId="113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8:26:10.972" v="1985" actId="113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2:28.803" v="1578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8:12:28.803" v="1578"/>
          <ac:spMkLst>
            <pc:docMk/>
            <pc:sldMk cId="660500533" sldId="2770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2:18.330" v="1577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2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34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62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数据可视化分析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04462" y="261082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CN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数据交互式地图开发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数据专题地图制作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数据可视化开源库介绍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数据可视化开源库介绍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508670" cy="499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Matplotlib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是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中一个二维绘图包，能够非常简单的实现数据可视化。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Matplotlib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最早由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John Hunter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于</a:t>
            </a:r>
            <a:r>
              <a:rPr lang="en-US" altLang="zh-CN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2002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年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启动开发，其目的是为了构建一个</a:t>
            </a:r>
            <a:r>
              <a:rPr lang="en-US" sz="2200" dirty="0" err="1">
                <a:solidFill>
                  <a:srgbClr val="262626"/>
                </a:solidFill>
                <a:latin typeface="+mn-ea"/>
                <a:ea typeface="+mn-ea"/>
              </a:rPr>
              <a:t>Matlab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式的绘图函数接口。</a:t>
            </a:r>
            <a:endParaRPr lang="en-US" altLang="zh-CN" sz="22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数据可视化中，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开源库可用于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遥感图像数据的显示、</a:t>
            </a:r>
            <a:r>
              <a:rPr lang="en-US" altLang="zh-CN" sz="2200" b="1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统计数据的可视化分析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等，在遥感影像数据显示中，可实现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遥感影像直方图线性拉伸可视化、波段彩色合成显示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等操作。在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统计数据可视化分析中，可实现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线图、柱状图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等形式的分析。</a:t>
            </a:r>
            <a:endParaRPr lang="en-US" altLang="zh-CN" sz="22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参考：</a:t>
            </a:r>
            <a:r>
              <a:rPr lang="en-US" altLang="zh-CN" sz="1800" i="1" dirty="0">
                <a:solidFill>
                  <a:schemeClr val="bg2"/>
                </a:solidFill>
                <a:latin typeface="+mn-ea"/>
                <a:ea typeface="+mn-ea"/>
              </a:rPr>
              <a:t>https://</a:t>
            </a:r>
            <a:r>
              <a:rPr lang="en-US" altLang="zh-CN" sz="1800" i="1" dirty="0" err="1">
                <a:solidFill>
                  <a:schemeClr val="bg2"/>
                </a:solidFill>
                <a:latin typeface="+mn-ea"/>
                <a:ea typeface="+mn-ea"/>
              </a:rPr>
              <a:t>matplotlib.org</a:t>
            </a:r>
            <a:r>
              <a:rPr lang="en-US" altLang="zh-CN" sz="1800" i="1" dirty="0">
                <a:solidFill>
                  <a:schemeClr val="bg2"/>
                </a:solidFill>
                <a:latin typeface="+mn-ea"/>
                <a:ea typeface="+mn-ea"/>
              </a:rPr>
              <a:t>/stable/tutorials/</a:t>
            </a:r>
            <a:r>
              <a:rPr lang="en-US" altLang="zh-CN" sz="1800" i="1" dirty="0" err="1">
                <a:solidFill>
                  <a:schemeClr val="bg2"/>
                </a:solidFill>
                <a:latin typeface="+mn-ea"/>
                <a:ea typeface="+mn-ea"/>
              </a:rPr>
              <a:t>index.html</a:t>
            </a:r>
            <a:endParaRPr lang="en-US" altLang="zh-CN" sz="2200" i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28D9D-D249-EA33-6E80-8B5C8EA26F4F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88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数据专题地图制作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381492" cy="474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en-US" sz="2800" b="1" dirty="0" err="1">
                <a:solidFill>
                  <a:srgbClr val="333333"/>
                </a:solidFill>
                <a:latin typeface="+mn-ea"/>
                <a:ea typeface="+mn-ea"/>
              </a:rPr>
              <a:t>artopy开源库</a:t>
            </a:r>
            <a:endParaRPr lang="en-US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Cartopy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是一个开源的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Python扩展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包，使用开源协议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GPL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。该软件由英国气象办公室的科学家开发，用于</a:t>
            </a:r>
            <a:r>
              <a:rPr lang="zh-CN" altLang="en-US" sz="2000" b="1" u="sng" dirty="0">
                <a:solidFill>
                  <a:srgbClr val="262626"/>
                </a:solidFill>
                <a:latin typeface="+mn-ea"/>
                <a:ea typeface="+mn-ea"/>
              </a:rPr>
              <a:t>地理空间数据处理，以便生成地图和其他地理空间数据分析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。 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Cartopy是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在</a:t>
            </a:r>
            <a:r>
              <a:rPr lang="en-US" sz="2000" u="sng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之上进行开发的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，其继承了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开源库的基本功能，同时又具有地理信息可视化分析的功能。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262626"/>
                </a:solidFill>
                <a:latin typeface="+mn-ea"/>
                <a:ea typeface="+mn-ea"/>
              </a:rPr>
              <a:t>Cartopy的特点包括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r>
              <a:rPr lang="en-US" altLang="zh-CN" sz="2000" u="sng" dirty="0">
                <a:solidFill>
                  <a:srgbClr val="262626"/>
                </a:solidFill>
                <a:latin typeface="+mn-ea"/>
                <a:ea typeface="+mn-ea"/>
              </a:rPr>
              <a:t>1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）能定义不同地图投影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）点、线、面、图像等可在投影间转换；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）和</a:t>
            </a:r>
            <a:r>
              <a:rPr lang="en-US" sz="2000" dirty="0">
                <a:solidFill>
                  <a:srgbClr val="262626"/>
                </a:solidFill>
                <a:latin typeface="+mn-ea"/>
                <a:ea typeface="+mn-ea"/>
              </a:rPr>
              <a:t>matplotlib 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绘图包具有很高集成度，使其具有简单易用的接口；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）集成了</a:t>
            </a:r>
            <a:r>
              <a:rPr lang="en-US" sz="2000" dirty="0">
                <a:solidFill>
                  <a:srgbClr val="262626"/>
                </a:solidFill>
                <a:latin typeface="+mn-ea"/>
                <a:ea typeface="+mn-ea"/>
              </a:rPr>
              <a:t>shapely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库，从而具有强大的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矢量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数据处理能力。</a:t>
            </a:r>
            <a:endParaRPr lang="en-US" altLang="zh-CN" sz="2000" dirty="0">
              <a:solidFill>
                <a:srgbClr val="262626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B30E4-DF4C-71C4-4CC6-6F194AD696E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254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数据网络地图开发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508670" cy="472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Folium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Folium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b="1" u="sng" dirty="0" err="1">
                <a:solidFill>
                  <a:srgbClr val="121212"/>
                </a:solidFill>
                <a:latin typeface="+mn-ea"/>
                <a:ea typeface="+mn-ea"/>
              </a:rPr>
              <a:t>Leaflet.js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为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提供的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API，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即可以使用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语言调用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Leaflet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的地图可视化能力。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其中，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是一个非常轻量的前端地图可视化库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。即可以使用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语言调用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的地图可视化能力。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Folium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可以让你用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强大生态系统来处理数据，然后用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地图来展示。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B4F03-6223-A391-28BB-26A56BD99911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94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数据可视化分析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2053629"/>
            <a:ext cx="8085979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开源库制作云南大学地标区域（如图书馆、玫瑰园等）线上地图。要求标注云大呈贡校区范围，地标区域不得少于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处，线上地图简洁规范、包含信息充分，用户操作体验良好。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48020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119458</TotalTime>
  <Words>516</Words>
  <Application>Microsoft Office PowerPoint</Application>
  <PresentationFormat>全屏显示(4:3)</PresentationFormat>
  <Paragraphs>37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一、GIS数据可视化开源库介绍</vt:lpstr>
      <vt:lpstr>PowerPoint 演示文稿</vt:lpstr>
      <vt:lpstr>一、GIS数据可视化开源库介绍</vt:lpstr>
      <vt:lpstr>PowerPoint 演示文稿</vt:lpstr>
      <vt:lpstr>一、GIS数据可视化开源库介绍</vt:lpstr>
      <vt:lpstr>GIS数据可视化分析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12988</cp:revision>
  <dcterms:created xsi:type="dcterms:W3CDTF">2004-07-09T11:40:27Z</dcterms:created>
  <dcterms:modified xsi:type="dcterms:W3CDTF">2023-11-15T02:43:34Z</dcterms:modified>
</cp:coreProperties>
</file>