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8"/>
  </p:notesMasterIdLst>
  <p:handoutMasterIdLst>
    <p:handoutMasterId r:id="rId9"/>
  </p:handoutMasterIdLst>
  <p:sldIdLst>
    <p:sldId id="2708" r:id="rId3"/>
    <p:sldId id="2777" r:id="rId4"/>
    <p:sldId id="2779" r:id="rId5"/>
    <p:sldId id="2780" r:id="rId6"/>
    <p:sldId id="2781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6C7B-4E55-F940-8D5F-829CA2DC8BC4}" v="4" dt="2023-04-18T01:0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75405" autoAdjust="0"/>
  </p:normalViewPr>
  <p:slideViewPr>
    <p:cSldViewPr snapToGrid="0">
      <p:cViewPr varScale="1">
        <p:scale>
          <a:sx n="66" d="100"/>
          <a:sy n="66" d="100"/>
        </p:scale>
        <p:origin x="1668" y="51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1AF2FFE-F7C6-4F40-8FF0-3487A5FE729C}"/>
    <pc:docChg chg="undo custSel addSld delSld modSld">
      <pc:chgData name="Xin Luo" userId="82312ee5779919a4" providerId="LiveId" clId="{41AF2FFE-F7C6-4F40-8FF0-3487A5FE729C}" dt="2023-03-01T01:13:54.657" v="3000" actId="20577"/>
      <pc:docMkLst>
        <pc:docMk/>
      </pc:docMkLst>
      <pc:sldChg chg="delSp modSp mod">
        <pc:chgData name="Xin Luo" userId="82312ee5779919a4" providerId="LiveId" clId="{41AF2FFE-F7C6-4F40-8FF0-3487A5FE729C}" dt="2023-03-01T00:46:20.798" v="2423" actId="255"/>
        <pc:sldMkLst>
          <pc:docMk/>
          <pc:sldMk cId="1576120367" sldId="2387"/>
        </pc:sldMkLst>
        <pc:spChg chg="mod">
          <ac:chgData name="Xin Luo" userId="82312ee5779919a4" providerId="LiveId" clId="{41AF2FFE-F7C6-4F40-8FF0-3487A5FE729C}" dt="2023-02-28T08:37:43.517" v="4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41AF2FFE-F7C6-4F40-8FF0-3487A5FE729C}" dt="2023-03-01T00:46:20.798" v="2423" actId="255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41AF2FFE-F7C6-4F40-8FF0-3487A5FE729C}" dt="2023-02-28T08:37:59.317" v="77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41AF2FFE-F7C6-4F40-8FF0-3487A5FE729C}" dt="2023-02-28T08:38:33.966" v="165" actId="20577"/>
        <pc:sldMkLst>
          <pc:docMk/>
          <pc:sldMk cId="2415901206" sldId="2447"/>
        </pc:sldMkLst>
        <pc:spChg chg="mod">
          <ac:chgData name="Xin Luo" userId="82312ee5779919a4" providerId="LiveId" clId="{41AF2FFE-F7C6-4F40-8FF0-3487A5FE729C}" dt="2023-02-28T08:38:33.966" v="16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91" v="284" actId="2696"/>
        <pc:sldMkLst>
          <pc:docMk/>
          <pc:sldMk cId="1209572041" sldId="2722"/>
        </pc:sldMkLst>
      </pc:sldChg>
      <pc:sldChg chg="modSp mod">
        <pc:chgData name="Xin Luo" userId="82312ee5779919a4" providerId="LiveId" clId="{41AF2FFE-F7C6-4F40-8FF0-3487A5FE729C}" dt="2023-03-01T00:46:49.124" v="2469" actId="404"/>
        <pc:sldMkLst>
          <pc:docMk/>
          <pc:sldMk cId="393940605" sldId="2742"/>
        </pc:sldMkLst>
        <pc:spChg chg="mod">
          <ac:chgData name="Xin Luo" userId="82312ee5779919a4" providerId="LiveId" clId="{41AF2FFE-F7C6-4F40-8FF0-3487A5FE729C}" dt="2023-03-01T00:46:49.124" v="2469" actId="404"/>
          <ac:spMkLst>
            <pc:docMk/>
            <pc:sldMk cId="393940605" sldId="2742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75" v="282" actId="2696"/>
        <pc:sldMkLst>
          <pc:docMk/>
          <pc:sldMk cId="3175231995" sldId="2743"/>
        </pc:sldMkLst>
      </pc:sldChg>
      <pc:sldChg chg="add del">
        <pc:chgData name="Xin Luo" userId="82312ee5779919a4" providerId="LiveId" clId="{41AF2FFE-F7C6-4F40-8FF0-3487A5FE729C}" dt="2023-02-28T08:40:01.800" v="285" actId="2696"/>
        <pc:sldMkLst>
          <pc:docMk/>
          <pc:sldMk cId="2861954436" sldId="2762"/>
        </pc:sldMkLst>
      </pc:sldChg>
      <pc:sldChg chg="addSp delSp modSp mod">
        <pc:chgData name="Xin Luo" userId="82312ee5779919a4" providerId="LiveId" clId="{41AF2FFE-F7C6-4F40-8FF0-3487A5FE729C}" dt="2023-03-01T01:13:54.657" v="3000" actId="20577"/>
        <pc:sldMkLst>
          <pc:docMk/>
          <pc:sldMk cId="1803588456" sldId="2767"/>
        </pc:sldMkLst>
        <pc:spChg chg="mod">
          <ac:chgData name="Xin Luo" userId="82312ee5779919a4" providerId="LiveId" clId="{41AF2FFE-F7C6-4F40-8FF0-3487A5FE729C}" dt="2023-02-28T09:05:54.607" v="1611" actId="1035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38:57.827" v="213" actId="20577"/>
          <ac:spMkLst>
            <pc:docMk/>
            <pc:sldMk cId="1803588456" sldId="2767"/>
            <ac:spMk id="3" creationId="{00000000-0000-0000-0000-000000000000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4" creationId="{50CE6F99-54C5-4636-5A6C-D7E10E411194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5" creationId="{5F3543DB-9C69-94A2-B110-E46B0A04555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6" creationId="{B77AC619-D2EE-239B-EB90-E9E2E2E527FA}"/>
          </ac:spMkLst>
        </pc:spChg>
        <pc:spChg chg="del mod">
          <ac:chgData name="Xin Luo" userId="82312ee5779919a4" providerId="LiveId" clId="{41AF2FFE-F7C6-4F40-8FF0-3487A5FE729C}" dt="2023-02-28T08:44:07.764" v="555" actId="478"/>
          <ac:spMkLst>
            <pc:docMk/>
            <pc:sldMk cId="1803588456" sldId="2767"/>
            <ac:spMk id="7" creationId="{90728D9D-D249-EA33-6E80-8B5C8EA26F4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8" creationId="{57B722F9-58DC-D6C9-378E-8217AF74D93B}"/>
          </ac:spMkLst>
        </pc:spChg>
        <pc:spChg chg="add mod">
          <ac:chgData name="Xin Luo" userId="82312ee5779919a4" providerId="LiveId" clId="{41AF2FFE-F7C6-4F40-8FF0-3487A5FE729C}" dt="2023-03-01T01:13:54.657" v="3000" actId="20577"/>
          <ac:spMkLst>
            <pc:docMk/>
            <pc:sldMk cId="1803588456" sldId="2767"/>
            <ac:spMk id="10" creationId="{2662A235-2CC3-749B-1A7D-D9E01F241A84}"/>
          </ac:spMkLst>
        </pc:spChg>
      </pc:sldChg>
      <pc:sldChg chg="add del">
        <pc:chgData name="Xin Luo" userId="82312ee5779919a4" providerId="LiveId" clId="{41AF2FFE-F7C6-4F40-8FF0-3487A5FE729C}" dt="2023-02-28T08:58:17.511" v="1219" actId="2696"/>
        <pc:sldMkLst>
          <pc:docMk/>
          <pc:sldMk cId="1345125462" sldId="2768"/>
        </pc:sldMkLst>
      </pc:sldChg>
      <pc:sldChg chg="add del">
        <pc:chgData name="Xin Luo" userId="82312ee5779919a4" providerId="LiveId" clId="{41AF2FFE-F7C6-4F40-8FF0-3487A5FE729C}" dt="2023-02-28T08:40:01.789" v="283" actId="2696"/>
        <pc:sldMkLst>
          <pc:docMk/>
          <pc:sldMk cId="904694265" sldId="2769"/>
        </pc:sldMkLst>
      </pc:sldChg>
      <pc:sldChg chg="del">
        <pc:chgData name="Xin Luo" userId="82312ee5779919a4" providerId="LiveId" clId="{41AF2FFE-F7C6-4F40-8FF0-3487A5FE729C}" dt="2023-02-28T08:39:11.154" v="215" actId="2696"/>
        <pc:sldMkLst>
          <pc:docMk/>
          <pc:sldMk cId="660500533" sldId="2770"/>
        </pc:sldMkLst>
      </pc:sldChg>
      <pc:sldChg chg="add del">
        <pc:chgData name="Xin Luo" userId="82312ee5779919a4" providerId="LiveId" clId="{41AF2FFE-F7C6-4F40-8FF0-3487A5FE729C}" dt="2023-02-28T08:58:25.052" v="1221" actId="2696"/>
        <pc:sldMkLst>
          <pc:docMk/>
          <pc:sldMk cId="3307103198" sldId="2771"/>
        </pc:sldMkLst>
      </pc:sldChg>
      <pc:sldChg chg="del">
        <pc:chgData name="Xin Luo" userId="82312ee5779919a4" providerId="LiveId" clId="{41AF2FFE-F7C6-4F40-8FF0-3487A5FE729C}" dt="2023-02-28T08:40:09.642" v="286" actId="2696"/>
        <pc:sldMkLst>
          <pc:docMk/>
          <pc:sldMk cId="1508480209" sldId="2772"/>
        </pc:sldMkLst>
      </pc:sldChg>
      <pc:sldChg chg="modSp add mod">
        <pc:chgData name="Xin Luo" userId="82312ee5779919a4" providerId="LiveId" clId="{41AF2FFE-F7C6-4F40-8FF0-3487A5FE729C}" dt="2023-02-28T08:49:44.957" v="1024" actId="20577"/>
        <pc:sldMkLst>
          <pc:docMk/>
          <pc:sldMk cId="1554600214" sldId="2773"/>
        </pc:sldMkLst>
        <pc:spChg chg="mod">
          <ac:chgData name="Xin Luo" userId="82312ee5779919a4" providerId="LiveId" clId="{41AF2FFE-F7C6-4F40-8FF0-3487A5FE729C}" dt="2023-02-28T08:49:44.957" v="1024" actId="20577"/>
          <ac:spMkLst>
            <pc:docMk/>
            <pc:sldMk cId="1554600214" sldId="2773"/>
            <ac:spMk id="13" creationId="{303BC878-BC57-D350-27A3-F03AE48213AC}"/>
          </ac:spMkLst>
        </pc:spChg>
      </pc:sldChg>
      <pc:sldChg chg="modSp add mod">
        <pc:chgData name="Xin Luo" userId="82312ee5779919a4" providerId="LiveId" clId="{41AF2FFE-F7C6-4F40-8FF0-3487A5FE729C}" dt="2023-03-01T01:13:43.766" v="2978" actId="20577"/>
        <pc:sldMkLst>
          <pc:docMk/>
          <pc:sldMk cId="972265631" sldId="2774"/>
        </pc:sldMkLst>
        <pc:spChg chg="mod">
          <ac:chgData name="Xin Luo" userId="82312ee5779919a4" providerId="LiveId" clId="{41AF2FFE-F7C6-4F40-8FF0-3487A5FE729C}" dt="2023-02-28T09:18:58.867" v="2307" actId="1035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50:04.385" v="1060" actId="20577"/>
          <ac:spMkLst>
            <pc:docMk/>
            <pc:sldMk cId="972265631" sldId="2774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3-01T01:13:43.766" v="2978" actId="20577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41AF2FFE-F7C6-4F40-8FF0-3487A5FE729C}" dt="2023-02-28T08:58:57.809" v="1266" actId="20577"/>
        <pc:sldMkLst>
          <pc:docMk/>
          <pc:sldMk cId="2239661909" sldId="2775"/>
        </pc:sldMkLst>
        <pc:spChg chg="mod">
          <ac:chgData name="Xin Luo" userId="82312ee5779919a4" providerId="LiveId" clId="{41AF2FFE-F7C6-4F40-8FF0-3487A5FE729C}" dt="2023-02-28T08:58:38.557" v="1235" actId="20577"/>
          <ac:spMkLst>
            <pc:docMk/>
            <pc:sldMk cId="2239661909" sldId="2775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2-28T08:58:57.809" v="1266" actId="20577"/>
          <ac:spMkLst>
            <pc:docMk/>
            <pc:sldMk cId="2239661909" sldId="277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03416C7B-4E55-F940-8D5F-829CA2DC8BC4}"/>
    <pc:docChg chg="undo custSel addSld delSld modSld sldOrd">
      <pc:chgData name="Xin Luo" userId="82312ee5779919a4" providerId="LiveId" clId="{03416C7B-4E55-F940-8D5F-829CA2DC8BC4}" dt="2023-04-18T01:05:26.212" v="1015" actId="255"/>
      <pc:docMkLst>
        <pc:docMk/>
      </pc:docMkLst>
      <pc:sldChg chg="addSp delSp modSp mod">
        <pc:chgData name="Xin Luo" userId="82312ee5779919a4" providerId="LiveId" clId="{03416C7B-4E55-F940-8D5F-829CA2DC8BC4}" dt="2023-04-18T01:03:48.793" v="1000" actId="1037"/>
        <pc:sldMkLst>
          <pc:docMk/>
          <pc:sldMk cId="1576120367" sldId="2387"/>
        </pc:sldMkLst>
        <pc:spChg chg="mod">
          <ac:chgData name="Xin Luo" userId="82312ee5779919a4" providerId="LiveId" clId="{03416C7B-4E55-F940-8D5F-829CA2DC8BC4}" dt="2023-04-17T12:50:25.258" v="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416C7B-4E55-F940-8D5F-829CA2DC8BC4}" dt="2023-04-17T13:35:34.082" v="519" actId="20577"/>
          <ac:spMkLst>
            <pc:docMk/>
            <pc:sldMk cId="1576120367" sldId="2387"/>
            <ac:spMk id="8" creationId="{1516F186-2C00-B7C4-59D3-8385C3D292B9}"/>
          </ac:spMkLst>
        </pc:spChg>
        <pc:spChg chg="mod">
          <ac:chgData name="Xin Luo" userId="82312ee5779919a4" providerId="LiveId" clId="{03416C7B-4E55-F940-8D5F-829CA2DC8BC4}" dt="2023-04-18T00:47:46.734" v="599" actId="20577"/>
          <ac:spMkLst>
            <pc:docMk/>
            <pc:sldMk cId="1576120367" sldId="2387"/>
            <ac:spMk id="9" creationId="{73E2A01B-D1C8-1E91-3B2F-DE6591ADC93C}"/>
          </ac:spMkLst>
        </pc:spChg>
        <pc:spChg chg="add del mod">
          <ac:chgData name="Xin Luo" userId="82312ee5779919a4" providerId="LiveId" clId="{03416C7B-4E55-F940-8D5F-829CA2DC8BC4}" dt="2023-04-18T01:03:44.935" v="995"/>
          <ac:spMkLst>
            <pc:docMk/>
            <pc:sldMk cId="1576120367" sldId="2387"/>
            <ac:spMk id="10" creationId="{8601BB44-BF97-2EC2-0A6E-FAF50E668DF4}"/>
          </ac:spMkLst>
        </pc:spChg>
        <pc:spChg chg="mod">
          <ac:chgData name="Xin Luo" userId="82312ee5779919a4" providerId="LiveId" clId="{03416C7B-4E55-F940-8D5F-829CA2DC8BC4}" dt="2023-04-17T13:36:29.231" v="559" actId="14100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7" creationId="{73354DCB-F78A-C1B3-30A2-F6205882DE8F}"/>
          </ac:grpSpMkLst>
        </pc:grpChg>
      </pc:sldChg>
      <pc:sldChg chg="modSp mod">
        <pc:chgData name="Xin Luo" userId="82312ee5779919a4" providerId="LiveId" clId="{03416C7B-4E55-F940-8D5F-829CA2DC8BC4}" dt="2023-04-17T12:50:10.225" v="36" actId="20577"/>
        <pc:sldMkLst>
          <pc:docMk/>
          <pc:sldMk cId="1658607177" sldId="2708"/>
        </pc:sldMkLst>
        <pc:spChg chg="mod">
          <ac:chgData name="Xin Luo" userId="82312ee5779919a4" providerId="LiveId" clId="{03416C7B-4E55-F940-8D5F-829CA2DC8BC4}" dt="2023-04-17T12:49:54.396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416C7B-4E55-F940-8D5F-829CA2DC8BC4}" dt="2023-04-17T12:50:10.225" v="3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7T13:21:35.008" v="176" actId="1037"/>
        <pc:sldMkLst>
          <pc:docMk/>
          <pc:sldMk cId="393940605" sldId="2742"/>
        </pc:sldMkLst>
        <pc:spChg chg="mod">
          <ac:chgData name="Xin Luo" userId="82312ee5779919a4" providerId="LiveId" clId="{03416C7B-4E55-F940-8D5F-829CA2DC8BC4}" dt="2023-04-17T13:21:35.008" v="176" actId="103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8T01:05:26.212" v="1015" actId="255"/>
        <pc:sldMkLst>
          <pc:docMk/>
          <pc:sldMk cId="1803588456" sldId="2767"/>
        </pc:sldMkLst>
        <pc:spChg chg="mod">
          <ac:chgData name="Xin Luo" userId="82312ee5779919a4" providerId="LiveId" clId="{03416C7B-4E55-F940-8D5F-829CA2DC8BC4}" dt="2023-04-18T01:03:27.329" v="992" actId="20577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5:26.212" v="1015" actId="255"/>
          <ac:spMkLst>
            <pc:docMk/>
            <pc:sldMk cId="1803588456" sldId="2767"/>
            <ac:spMk id="10" creationId="{2662A235-2CC3-749B-1A7D-D9E01F241A84}"/>
          </ac:spMkLst>
        </pc:spChg>
      </pc:sldChg>
      <pc:sldChg chg="del">
        <pc:chgData name="Xin Luo" userId="82312ee5779919a4" providerId="LiveId" clId="{03416C7B-4E55-F940-8D5F-829CA2DC8BC4}" dt="2023-04-17T13:35:46.741" v="529" actId="2696"/>
        <pc:sldMkLst>
          <pc:docMk/>
          <pc:sldMk cId="1554600214" sldId="2773"/>
        </pc:sldMkLst>
      </pc:sldChg>
      <pc:sldChg chg="addSp delSp modSp mod ord">
        <pc:chgData name="Xin Luo" userId="82312ee5779919a4" providerId="LiveId" clId="{03416C7B-4E55-F940-8D5F-829CA2DC8BC4}" dt="2023-04-18T01:03:20.611" v="983" actId="20577"/>
        <pc:sldMkLst>
          <pc:docMk/>
          <pc:sldMk cId="972265631" sldId="2774"/>
        </pc:sldMkLst>
        <pc:spChg chg="mod">
          <ac:chgData name="Xin Luo" userId="82312ee5779919a4" providerId="LiveId" clId="{03416C7B-4E55-F940-8D5F-829CA2DC8BC4}" dt="2023-04-18T01:03:20.611" v="983" actId="20577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7T13:36:00.244" v="535" actId="20577"/>
          <ac:spMkLst>
            <pc:docMk/>
            <pc:sldMk cId="972265631" sldId="2774"/>
            <ac:spMk id="3" creationId="{00000000-0000-0000-0000-000000000000}"/>
          </ac:spMkLst>
        </pc:spChg>
        <pc:spChg chg="add del mod">
          <ac:chgData name="Xin Luo" userId="82312ee5779919a4" providerId="LiveId" clId="{03416C7B-4E55-F940-8D5F-829CA2DC8BC4}" dt="2023-04-17T13:33:58.620" v="464" actId="108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03416C7B-4E55-F940-8D5F-829CA2DC8BC4}" dt="2023-04-18T00:48:16.175" v="614" actId="20577"/>
        <pc:sldMkLst>
          <pc:docMk/>
          <pc:sldMk cId="1219141430" sldId="2775"/>
        </pc:sldMkLst>
        <pc:spChg chg="mod">
          <ac:chgData name="Xin Luo" userId="82312ee5779919a4" providerId="LiveId" clId="{03416C7B-4E55-F940-8D5F-829CA2DC8BC4}" dt="2023-04-18T00:48:16.175" v="614" actId="20577"/>
          <ac:spMkLst>
            <pc:docMk/>
            <pc:sldMk cId="1219141430" sldId="2775"/>
            <ac:spMk id="7" creationId="{00000000-0000-0000-0000-000000000000}"/>
          </ac:spMkLst>
        </pc:spChg>
      </pc:sldChg>
      <pc:sldChg chg="modSp del mod">
        <pc:chgData name="Xin Luo" userId="82312ee5779919a4" providerId="LiveId" clId="{03416C7B-4E55-F940-8D5F-829CA2DC8BC4}" dt="2023-04-17T13:35:22.687" v="512" actId="2696"/>
        <pc:sldMkLst>
          <pc:docMk/>
          <pc:sldMk cId="2239661909" sldId="2775"/>
        </pc:sldMkLst>
        <pc:spChg chg="mod">
          <ac:chgData name="Xin Luo" userId="82312ee5779919a4" providerId="LiveId" clId="{03416C7B-4E55-F940-8D5F-829CA2DC8BC4}" dt="2023-04-17T13:34:25.491" v="511" actId="20577"/>
          <ac:spMkLst>
            <pc:docMk/>
            <pc:sldMk cId="2239661909" sldId="2775"/>
            <ac:spMk id="3" creationId="{00000000-0000-0000-0000-000000000000}"/>
          </ac:spMkLst>
        </pc:spChg>
      </pc:sldChg>
      <pc:sldChg chg="modSp add mod">
        <pc:chgData name="Xin Luo" userId="82312ee5779919a4" providerId="LiveId" clId="{03416C7B-4E55-F940-8D5F-829CA2DC8BC4}" dt="2023-04-18T01:03:06.130" v="965" actId="20577"/>
        <pc:sldMkLst>
          <pc:docMk/>
          <pc:sldMk cId="2904304982" sldId="2776"/>
        </pc:sldMkLst>
        <pc:spChg chg="mod">
          <ac:chgData name="Xin Luo" userId="82312ee5779919a4" providerId="LiveId" clId="{03416C7B-4E55-F940-8D5F-829CA2DC8BC4}" dt="2023-04-18T00:49:00.209" v="684" actId="20577"/>
          <ac:spMkLst>
            <pc:docMk/>
            <pc:sldMk cId="2904304982" sldId="2776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3:06.130" v="965" actId="20577"/>
          <ac:spMkLst>
            <pc:docMk/>
            <pc:sldMk cId="2904304982" sldId="2776"/>
            <ac:spMk id="10" creationId="{2662A235-2CC3-749B-1A7D-D9E01F241A84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7E27DD99-4F4E-6645-BF82-FA5D4C43E465}"/>
    <pc:docChg chg="addSld delSld modSld">
      <pc:chgData name="Xin Luo" userId="82312ee5779919a4" providerId="LiveId" clId="{7E27DD99-4F4E-6645-BF82-FA5D4C43E465}" dt="2023-02-28T08:11:57.338" v="1562" actId="20577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6:58:21.474" v="337" actId="20577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1:57.338" v="1562" actId="20577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1:57.338" v="1562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、湖泊，国内湖泊，思政内容，不同类型，不同颜色，不同大学湖泊，培养美好中国自豪感、认同感。尽量选择不同湖泊。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、考虑区域，不能太大，也能太小，专题地图有意义有价值。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、提前报备。</a:t>
            </a:r>
          </a:p>
        </p:txBody>
      </p:sp>
    </p:spTree>
    <p:extLst>
      <p:ext uri="{BB962C8B-B14F-4D97-AF65-F5344CB8AC3E}">
        <p14:creationId xmlns:p14="http://schemas.microsoft.com/office/powerpoint/2010/main" val="391079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最后两次课是</a:t>
            </a:r>
            <a:r>
              <a:rPr lang="en-US" altLang="zh-CN" dirty="0"/>
              <a:t>17</a:t>
            </a:r>
            <a:r>
              <a:rPr lang="zh-CN" altLang="en-US" dirty="0"/>
              <a:t>周</a:t>
            </a:r>
            <a:r>
              <a:rPr lang="en-US" altLang="zh-CN" dirty="0"/>
              <a:t>18</a:t>
            </a:r>
            <a:r>
              <a:rPr lang="zh-CN" altLang="en-US" dirty="0"/>
              <a:t>周。</a:t>
            </a:r>
            <a:r>
              <a:rPr lang="en-US" altLang="zh-CN" dirty="0"/>
              <a:t>12</a:t>
            </a:r>
            <a:r>
              <a:rPr lang="zh-CN" altLang="en-US" dirty="0"/>
              <a:t>月月底。</a:t>
            </a:r>
          </a:p>
        </p:txBody>
      </p:sp>
    </p:spTree>
    <p:extLst>
      <p:ext uri="{BB962C8B-B14F-4D97-AF65-F5344CB8AC3E}">
        <p14:creationId xmlns:p14="http://schemas.microsoft.com/office/powerpoint/2010/main" val="20441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涉及遥感数据，在线地图开发中，可视化地理信息应通过遥感影像提取获得。</a:t>
            </a:r>
          </a:p>
        </p:txBody>
      </p:sp>
    </p:spTree>
    <p:extLst>
      <p:ext uri="{BB962C8B-B14F-4D97-AF65-F5344CB8AC3E}">
        <p14:creationId xmlns:p14="http://schemas.microsoft.com/office/powerpoint/2010/main" val="225128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项目应用实践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实践项目选题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612896" y="1416021"/>
            <a:ext cx="7918208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一、开源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湖泊历史变化分析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二、开源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区域在线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专题地图开发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三、自选题目</a:t>
            </a:r>
            <a:endParaRPr lang="en-US" altLang="zh-CN" sz="3200" b="1" dirty="0">
              <a:solidFill>
                <a:srgbClr val="0070C0"/>
              </a:solidFill>
              <a:highlight>
                <a:srgbClr val="FFFFFF"/>
              </a:highlight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96228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57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提交成果要求：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技术（源代码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软件操作）说明文档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。包含具体由哪位成员完成信息。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论文形式实验报告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成果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汇报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（最后两次课）。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200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395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实践项目内容要求：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涉及数据及软件需为开源数据及软件。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数据涉及矢量数据及遥感栅格数据。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22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475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实践项目评分标准：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总分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40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实践项目整体分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汇报，实验报告、技术说明文档）；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个人分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，根据成员具体工作量进行加分或减分。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41595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104455</TotalTime>
  <Words>279</Words>
  <Application>Microsoft Office PowerPoint</Application>
  <PresentationFormat>全屏显示(4:3)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PowerPoint 演示文稿</vt:lpstr>
      <vt:lpstr>实践项目选题</vt:lpstr>
      <vt:lpstr>实践项目要求</vt:lpstr>
      <vt:lpstr>实践项目要求</vt:lpstr>
      <vt:lpstr>实践项目要求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13020</cp:revision>
  <dcterms:created xsi:type="dcterms:W3CDTF">2004-07-09T11:40:27Z</dcterms:created>
  <dcterms:modified xsi:type="dcterms:W3CDTF">2023-11-22T10:52:48Z</dcterms:modified>
</cp:coreProperties>
</file>