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608" r:id="rId4"/>
  </p:sldMasterIdLst>
  <p:notesMasterIdLst>
    <p:notesMasterId r:id="rId9"/>
  </p:notesMasterIdLst>
  <p:handoutMasterIdLst>
    <p:handoutMasterId r:id="rId10"/>
  </p:handoutMasterIdLst>
  <p:sldIdLst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8F1"/>
    <a:srgbClr val="C9E2FF"/>
    <a:srgbClr val="86CAFA"/>
    <a:srgbClr val="3B577A"/>
    <a:srgbClr val="2C54B5"/>
    <a:srgbClr val="18287A"/>
    <a:srgbClr val="4773BD"/>
    <a:srgbClr val="80ACF2"/>
    <a:srgbClr val="CAE1FF"/>
    <a:srgbClr val="6D9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43"/>
  </p:normalViewPr>
  <p:slideViewPr>
    <p:cSldViewPr>
      <p:cViewPr varScale="1">
        <p:scale>
          <a:sx n="59" d="100"/>
          <a:sy n="59" d="100"/>
        </p:scale>
        <p:origin x="960" y="6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reva\OneDrive%20-%20Universidad%20Francisco%20Marroquin\6TO%20SEMESTRE\DATA%20WRANGLING\Data_Wrangling\Lab4\tabla_comple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52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4235077041778448E-2"/>
          <c:y val="0.2149700768195934"/>
          <c:w val="0.90113471236649256"/>
          <c:h val="0.7730543646353269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 Breakdown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prst="angle"/>
            </a:sp3d>
          </c:spPr>
          <c:dPt>
            <c:idx val="0"/>
            <c:bubble3D val="0"/>
            <c:spPr>
              <a:solidFill>
                <a:srgbClr val="3B577A"/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1-F562-834F-9241-762822E5B96F}"/>
              </c:ext>
            </c:extLst>
          </c:dPt>
          <c:dPt>
            <c:idx val="1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3-F562-834F-9241-762822E5B96F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5-F562-834F-9241-762822E5B96F}"/>
              </c:ext>
            </c:extLst>
          </c:dPt>
          <c:dPt>
            <c:idx val="3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7-F562-834F-9241-762822E5B96F}"/>
              </c:ext>
            </c:extLst>
          </c:dPt>
          <c:dPt>
            <c:idx val="4"/>
            <c:bubble3D val="0"/>
            <c:spPr>
              <a:solidFill>
                <a:srgbClr val="86CAFA"/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9-F562-834F-9241-762822E5B96F}"/>
              </c:ext>
            </c:extLst>
          </c:dPt>
          <c:dPt>
            <c:idx val="5"/>
            <c:bubble3D val="0"/>
            <c:spPr>
              <a:solidFill>
                <a:schemeClr val="accent5">
                  <a:lumMod val="5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B-F562-834F-9241-762822E5B96F}"/>
              </c:ext>
            </c:extLst>
          </c:dPt>
          <c:cat>
            <c:strRef>
              <c:f>Sheet1!$A$2:$A$7</c:f>
              <c:strCache>
                <c:ptCount val="6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E</c:v>
                </c:pt>
                <c:pt idx="5">
                  <c:v>Product F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0.31659999999999999</c:v>
                </c:pt>
                <c:pt idx="1">
                  <c:v>7.9200000000000104E-2</c:v>
                </c:pt>
                <c:pt idx="2">
                  <c:v>0.1782</c:v>
                </c:pt>
                <c:pt idx="3">
                  <c:v>0.1183</c:v>
                </c:pt>
                <c:pt idx="4">
                  <c:v>0.1089</c:v>
                </c:pt>
                <c:pt idx="5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62-834F-9241-762822E5B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14056189996097E-2"/>
          <c:y val="4.7916666666666802E-2"/>
          <c:w val="0.91860735951052597"/>
          <c:h val="0.731097112860895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 w="3175">
              <a:solidFill>
                <a:srgbClr val="0B1C4C"/>
              </a:solidFill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dLbl>
              <c:idx val="0"/>
              <c:layout>
                <c:manualLayout>
                  <c:x val="-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7F-6546-BD58-00BC2995CEB7}"/>
                </c:ext>
              </c:extLst>
            </c:dLbl>
            <c:dLbl>
              <c:idx val="1"/>
              <c:layout>
                <c:manualLayout>
                  <c:x val="-4.716981132075469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7F-6546-BD58-00BC2995CEB7}"/>
                </c:ext>
              </c:extLst>
            </c:dLbl>
            <c:dLbl>
              <c:idx val="2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7F-6546-BD58-00BC2995CEB7}"/>
                </c:ext>
              </c:extLst>
            </c:dLbl>
            <c:dLbl>
              <c:idx val="3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7F-6546-BD58-00BC2995CEB7}"/>
                </c:ext>
              </c:extLst>
            </c:dLbl>
            <c:dLbl>
              <c:idx val="4"/>
              <c:layout>
                <c:manualLayout>
                  <c:x val="-7.861635220125779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7F-6546-BD58-00BC2995CEB7}"/>
                </c:ext>
              </c:extLst>
            </c:dLbl>
            <c:dLbl>
              <c:idx val="5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7F-6546-BD58-00BC2995CEB7}"/>
                </c:ext>
              </c:extLst>
            </c:dLbl>
            <c:dLbl>
              <c:idx val="7"/>
              <c:layout>
                <c:manualLayout>
                  <c:x val="-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7F-6546-BD58-00BC2995CEB7}"/>
                </c:ext>
              </c:extLst>
            </c:dLbl>
            <c:dLbl>
              <c:idx val="8"/>
              <c:layout>
                <c:manualLayout>
                  <c:x val="-3.144654088050339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7F-6546-BD58-00BC2995CEB7}"/>
                </c:ext>
              </c:extLst>
            </c:dLbl>
            <c:dLbl>
              <c:idx val="9"/>
              <c:layout>
                <c:manualLayout>
                  <c:x val="-1.5723270440251599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7F-6546-BD58-00BC2995CEB7}"/>
                </c:ext>
              </c:extLst>
            </c:dLbl>
            <c:dLbl>
              <c:idx val="10"/>
              <c:layout>
                <c:manualLayout>
                  <c:x val="-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7F-6546-BD58-00BC2995CEB7}"/>
                </c:ext>
              </c:extLst>
            </c:dLbl>
            <c:dLbl>
              <c:idx val="11"/>
              <c:layout>
                <c:manualLayout>
                  <c:x val="-7.861635220125779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F7F-6546-BD58-00BC2995CE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 i="0" spc="80" baseline="0">
                    <a:solidFill>
                      <a:schemeClr val="tx1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name>1</c:name>
            <c:spPr>
              <a:ln>
                <a:solidFill>
                  <a:schemeClr val="accent1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29.67</c:v>
                </c:pt>
                <c:pt idx="1">
                  <c:v>42.95</c:v>
                </c:pt>
                <c:pt idx="2">
                  <c:v>34.32</c:v>
                </c:pt>
                <c:pt idx="3">
                  <c:v>32.58</c:v>
                </c:pt>
                <c:pt idx="4">
                  <c:v>57.42</c:v>
                </c:pt>
                <c:pt idx="5">
                  <c:v>49.83</c:v>
                </c:pt>
                <c:pt idx="6">
                  <c:v>54.65</c:v>
                </c:pt>
                <c:pt idx="7">
                  <c:v>36.92</c:v>
                </c:pt>
                <c:pt idx="8">
                  <c:v>45.21</c:v>
                </c:pt>
                <c:pt idx="9">
                  <c:v>51.27</c:v>
                </c:pt>
                <c:pt idx="10">
                  <c:v>58.97</c:v>
                </c:pt>
                <c:pt idx="11">
                  <c:v>62.13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F7F-6546-BD58-00BC2995CE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Goals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rgbClr val="4376BE"/>
              </a:solidFill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dLbl>
              <c:idx val="0"/>
              <c:layout>
                <c:manualLayout>
                  <c:x val="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F7F-6546-BD58-00BC2995CEB7}"/>
                </c:ext>
              </c:extLst>
            </c:dLbl>
            <c:dLbl>
              <c:idx val="1"/>
              <c:layout>
                <c:manualLayout>
                  <c:x val="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F7F-6546-BD58-00BC2995CEB7}"/>
                </c:ext>
              </c:extLst>
            </c:dLbl>
            <c:dLbl>
              <c:idx val="2"/>
              <c:layout>
                <c:manualLayout>
                  <c:x val="7.8616352201257792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F7F-6546-BD58-00BC2995CEB7}"/>
                </c:ext>
              </c:extLst>
            </c:dLbl>
            <c:dLbl>
              <c:idx val="3"/>
              <c:layout>
                <c:manualLayout>
                  <c:x val="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F7F-6546-BD58-00BC2995CEB7}"/>
                </c:ext>
              </c:extLst>
            </c:dLbl>
            <c:dLbl>
              <c:idx val="4"/>
              <c:layout>
                <c:manualLayout>
                  <c:x val="4.7169811320754698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F7F-6546-BD58-00BC2995CEB7}"/>
                </c:ext>
              </c:extLst>
            </c:dLbl>
            <c:dLbl>
              <c:idx val="5"/>
              <c:layout>
                <c:manualLayout>
                  <c:x val="9.433838458871879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F7F-6546-BD58-00BC2995CEB7}"/>
                </c:ext>
              </c:extLst>
            </c:dLbl>
            <c:dLbl>
              <c:idx val="6"/>
              <c:layout>
                <c:manualLayout>
                  <c:x val="9.4339622641509708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F7F-6546-BD58-00BC2995CEB7}"/>
                </c:ext>
              </c:extLst>
            </c:dLbl>
            <c:dLbl>
              <c:idx val="7"/>
              <c:layout>
                <c:manualLayout>
                  <c:x val="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F7F-6546-BD58-00BC2995CEB7}"/>
                </c:ext>
              </c:extLst>
            </c:dLbl>
            <c:dLbl>
              <c:idx val="8"/>
              <c:layout>
                <c:manualLayout>
                  <c:x val="7.8616352201257792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F7F-6546-BD58-00BC2995CEB7}"/>
                </c:ext>
              </c:extLst>
            </c:dLbl>
            <c:dLbl>
              <c:idx val="9"/>
              <c:layout>
                <c:manualLayout>
                  <c:x val="7.8616352201257792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F7F-6546-BD58-00BC2995CEB7}"/>
                </c:ext>
              </c:extLst>
            </c:dLbl>
            <c:dLbl>
              <c:idx val="10"/>
              <c:layout>
                <c:manualLayout>
                  <c:x val="1.10062893081761E-2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F7F-6546-BD58-00BC2995CEB7}"/>
                </c:ext>
              </c:extLst>
            </c:dLbl>
            <c:dLbl>
              <c:idx val="11"/>
              <c:layout>
                <c:manualLayout>
                  <c:x val="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F7F-6546-BD58-00BC2995CE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 i="0" spc="80" baseline="0">
                    <a:solidFill>
                      <a:schemeClr val="tx1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32.130000000000003</c:v>
                </c:pt>
                <c:pt idx="1">
                  <c:v>34.25</c:v>
                </c:pt>
                <c:pt idx="2">
                  <c:v>25.77999999999999</c:v>
                </c:pt>
                <c:pt idx="3">
                  <c:v>45.52</c:v>
                </c:pt>
                <c:pt idx="4">
                  <c:v>52.58</c:v>
                </c:pt>
                <c:pt idx="5">
                  <c:v>49.15</c:v>
                </c:pt>
                <c:pt idx="6">
                  <c:v>38.92</c:v>
                </c:pt>
                <c:pt idx="7">
                  <c:v>32.9</c:v>
                </c:pt>
                <c:pt idx="8">
                  <c:v>34.56</c:v>
                </c:pt>
                <c:pt idx="9">
                  <c:v>32.130000000000003</c:v>
                </c:pt>
                <c:pt idx="10">
                  <c:v>45.790000000000013</c:v>
                </c:pt>
                <c:pt idx="11">
                  <c:v>47.230000000000011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9F7F-6546-BD58-00BC2995C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6712728"/>
        <c:axId val="609527480"/>
      </c:barChart>
      <c:catAx>
        <c:axId val="516712728"/>
        <c:scaling>
          <c:orientation val="minMax"/>
        </c:scaling>
        <c:delete val="1"/>
        <c:axPos val="b"/>
        <c:minorGridlines>
          <c:spPr>
            <a:ln>
              <a:solidFill>
                <a:schemeClr val="tx2">
                  <a:lumMod val="25000"/>
                  <a:lumOff val="75000"/>
                </a:schemeClr>
              </a:solidFill>
            </a:ln>
          </c:spPr>
        </c:minorGridlines>
        <c:numFmt formatCode="General" sourceLinked="0"/>
        <c:majorTickMark val="out"/>
        <c:minorTickMark val="none"/>
        <c:tickLblPos val="nextTo"/>
        <c:crossAx val="609527480"/>
        <c:crosses val="autoZero"/>
        <c:auto val="1"/>
        <c:lblAlgn val="ctr"/>
        <c:lblOffset val="100"/>
        <c:noMultiLvlLbl val="0"/>
      </c:catAx>
      <c:valAx>
        <c:axId val="609527480"/>
        <c:scaling>
          <c:orientation val="minMax"/>
          <c:max val="80"/>
        </c:scaling>
        <c:delete val="0"/>
        <c:axPos val="l"/>
        <c:majorGridlines>
          <c:spPr>
            <a:ln>
              <a:solidFill>
                <a:schemeClr val="tx2">
                  <a:lumMod val="25000"/>
                  <a:lumOff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spc="80" baseline="0">
                <a:solidFill>
                  <a:schemeClr val="tx1"/>
                </a:solidFill>
                <a:latin typeface="Arial Narrow" pitchFamily="34" charset="0"/>
              </a:defRPr>
            </a:pPr>
            <a:endParaRPr lang="en-US"/>
          </a:p>
        </c:txPr>
        <c:crossAx val="516712728"/>
        <c:crosses val="autoZero"/>
        <c:crossBetween val="between"/>
        <c:majorUnit val="20"/>
      </c:valAx>
      <c:spPr>
        <a:solidFill>
          <a:schemeClr val="bg2">
            <a:lumMod val="95000"/>
          </a:schemeClr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Sheet1!$E$23:$N$23</cx:f>
        <cx:lvl ptCount="10">
          <cx:pt idx="0">feb</cx:pt>
          <cx:pt idx="1">mar</cx:pt>
          <cx:pt idx="2">apr</cx:pt>
          <cx:pt idx="3">may</cx:pt>
          <cx:pt idx="4">jun</cx:pt>
          <cx:pt idx="5">jul</cx:pt>
          <cx:pt idx="6">aug</cx:pt>
          <cx:pt idx="7">sep</cx:pt>
          <cx:pt idx="8">oct</cx:pt>
          <cx:pt idx="9">nov</cx:pt>
        </cx:lvl>
      </cx:strDim>
      <cx:numDim type="val">
        <cx:f>Sheet1!$E$29:$N$29</cx:f>
        <cx:lvl ptCount="10" formatCode="_(* #,##0.00_);_(* \(#,##0.00\);_(* &quot;-&quot;??_);_(@_)">
          <cx:pt idx="0">-34368.5</cx:pt>
          <cx:pt idx="1">-11995.25</cx:pt>
          <cx:pt idx="2">3890.75</cx:pt>
          <cx:pt idx="3">-12519.25</cx:pt>
          <cx:pt idx="4">2350.75</cx:pt>
          <cx:pt idx="5">-1123.25</cx:pt>
          <cx:pt idx="6">3277.25</cx:pt>
          <cx:pt idx="7">6622.75</cx:pt>
          <cx:pt idx="8">-2217.5</cx:pt>
          <cx:pt idx="9">-8952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600" b="1" i="0" u="none" strike="noStrike" baseline="0" dirty="0" err="1">
                <a:solidFill>
                  <a:srgbClr val="172230"/>
                </a:solidFill>
                <a:latin typeface="Arial" panose="020B0604020202020204"/>
              </a:rPr>
              <a:t>Flujo</a:t>
            </a:r>
            <a:r>
              <a:rPr lang="en-US" sz="1600" b="1" i="0" u="none" strike="noStrike" baseline="0" dirty="0">
                <a:solidFill>
                  <a:srgbClr val="172230"/>
                </a:solidFill>
                <a:latin typeface="Arial" panose="020B0604020202020204"/>
              </a:rPr>
              <a:t> de </a:t>
            </a:r>
            <a:r>
              <a:rPr lang="en-US" sz="1600" b="1" i="0" u="none" strike="noStrike" baseline="0" dirty="0" err="1">
                <a:solidFill>
                  <a:srgbClr val="172230"/>
                </a:solidFill>
                <a:latin typeface="Arial" panose="020B0604020202020204"/>
              </a:rPr>
              <a:t>caja</a:t>
            </a:r>
            <a:endParaRPr lang="en-US" sz="1600" b="1" i="0" u="none" strike="noStrike" baseline="0" dirty="0">
              <a:solidFill>
                <a:srgbClr val="172230"/>
              </a:solidFill>
              <a:latin typeface="Arial" panose="020B0604020202020204"/>
            </a:endParaRPr>
          </a:p>
        </cx:rich>
      </cx:tx>
    </cx:title>
    <cx:plotArea>
      <cx:plotAreaRegion>
        <cx:plotSurface>
          <cx:spPr>
            <a:solidFill>
              <a:schemeClr val="bg2">
                <a:lumMod val="95000"/>
              </a:schemeClr>
            </a:solidFill>
            <a:ln>
              <a:noFill/>
            </a:ln>
          </cx:spPr>
        </cx:plotSurface>
        <cx:series layoutId="waterfall" uniqueId="{74FECA72-A942-4968-838B-C545B6E7F970}">
          <cx:dataId val="0"/>
          <cx:layoutPr>
            <cx:subtotals/>
          </cx:layoutPr>
        </cx:series>
      </cx:plotAreaRegion>
      <cx:axis id="0">
        <cx:catScaling gapWidth="1"/>
        <cx:majorGridlines>
          <cx:spPr>
            <a:ln>
              <a:solidFill>
                <a:schemeClr val="accent5">
                  <a:lumMod val="60000"/>
                  <a:lumOff val="40000"/>
                </a:schemeClr>
              </a:solidFill>
            </a:ln>
          </cx:spPr>
        </cx:majorGridlines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rgbClr val="172230"/>
              </a:solidFill>
              <a:latin typeface="Arial" panose="020B0604020202020204"/>
            </a:endParaRPr>
          </a:p>
        </cx:txPr>
      </cx:axis>
      <cx:axis id="1" hidden="1">
        <cx:valScaling/>
        <cx:majorGridlines>
          <cx:spPr>
            <a:ln>
              <a:solidFill>
                <a:schemeClr val="accent5">
                  <a:lumMod val="60000"/>
                  <a:lumOff val="40000"/>
                </a:schemeClr>
              </a:solidFill>
            </a:ln>
          </cx:spPr>
        </cx:majorGridlines>
        <cx:tickLabels/>
      </cx:axis>
    </cx:plotArea>
  </cx:chart>
  <cx:spPr>
    <a:noFill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9">
  <cs:axisTitle>
    <cs:lnRef idx="0"/>
    <cs:fillRef idx="0"/>
    <cs:effectRef idx="0"/>
    <cs:fontRef idx="minor">
      <a:schemeClr val="tx2"/>
    </cs:fontRef>
    <cs:defRPr sz="9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2"/>
    </cs:fontRef>
    <cs:defRPr sz="9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2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2"/>
    </cs:fontRef>
    <cs:defRPr sz="9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2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2"/>
    </cs:fontRef>
    <cs:defRPr sz="1600" b="1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EAD95E-E471-445F-98CF-37F876E90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2659D-ADC6-4C08-ABE0-76382BC14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77831-17CA-4019-BDF1-B520867FF6B2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76B23-D51D-47BC-BEF9-1805E02A6B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51BED-FC84-4728-9E16-8DABDC0997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868BF-08A5-4228-B91D-B69D2AAAA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28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5A87D-7548-4B8E-A5F6-1D608BD61BAE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4A97C-C22E-4264-B706-7601AA971F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gauge">
            <a:extLst>
              <a:ext uri="{FF2B5EF4-FFF2-40B4-BE49-F238E27FC236}">
                <a16:creationId xmlns:a16="http://schemas.microsoft.com/office/drawing/2014/main" id="{4C83B78F-2C6C-324B-BA15-04B2E3F2E34B}"/>
              </a:ext>
            </a:extLst>
          </p:cNvPr>
          <p:cNvSpPr/>
          <p:nvPr userDrawn="1"/>
        </p:nvSpPr>
        <p:spPr>
          <a:xfrm>
            <a:off x="204187" y="4847129"/>
            <a:ext cx="3251200" cy="17952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1D4BB-F1C2-1941-854B-C320CD36C7EA}"/>
              </a:ext>
            </a:extLst>
          </p:cNvPr>
          <p:cNvSpPr/>
          <p:nvPr userDrawn="1"/>
        </p:nvSpPr>
        <p:spPr>
          <a:xfrm>
            <a:off x="205740" y="2978150"/>
            <a:ext cx="3251200" cy="17566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136141-D874-9846-A322-EAA95E2DC886}"/>
              </a:ext>
            </a:extLst>
          </p:cNvPr>
          <p:cNvSpPr/>
          <p:nvPr userDrawn="1"/>
        </p:nvSpPr>
        <p:spPr>
          <a:xfrm rot="5400000">
            <a:off x="1415003" y="3920828"/>
            <a:ext cx="822960" cy="66057"/>
          </a:xfrm>
          <a:prstGeom prst="roundRect">
            <a:avLst>
              <a:gd name="adj" fmla="val 45004"/>
            </a:avLst>
          </a:prstGeom>
          <a:gradFill flip="none" rotWithShape="1">
            <a:gsLst>
              <a:gs pos="13000">
                <a:schemeClr val="accent4">
                  <a:lumMod val="60000"/>
                  <a:lumOff val="40000"/>
                </a:schemeClr>
              </a:gs>
              <a:gs pos="38008">
                <a:schemeClr val="accent4">
                  <a:lumMod val="75000"/>
                </a:schemeClr>
              </a:gs>
              <a:gs pos="61000">
                <a:schemeClr val="accent4">
                  <a:lumMod val="50000"/>
                </a:schemeClr>
              </a:gs>
            </a:gsLst>
            <a:lin ang="10800000" scaled="1"/>
            <a:tileRect/>
          </a:gradFill>
          <a:ln w="12700"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49B7E-CA57-C847-8C0D-B00CE457D3A7}"/>
              </a:ext>
            </a:extLst>
          </p:cNvPr>
          <p:cNvSpPr/>
          <p:nvPr userDrawn="1"/>
        </p:nvSpPr>
        <p:spPr>
          <a:xfrm>
            <a:off x="3604353" y="2978150"/>
            <a:ext cx="4384040" cy="37274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77ADB7-C18E-0B49-8E03-B5E49622890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8517141"/>
              </p:ext>
            </p:extLst>
          </p:nvPr>
        </p:nvGraphicFramePr>
        <p:xfrm>
          <a:off x="3222507" y="2977515"/>
          <a:ext cx="5122091" cy="31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5DDE61EB-77CD-0D47-ACD9-D80FBE3B0B6A}"/>
              </a:ext>
            </a:extLst>
          </p:cNvPr>
          <p:cNvSpPr/>
          <p:nvPr userDrawn="1"/>
        </p:nvSpPr>
        <p:spPr>
          <a:xfrm>
            <a:off x="194733" y="114820"/>
            <a:ext cx="11814387" cy="2762150"/>
          </a:xfrm>
          <a:prstGeom prst="round2SameRect">
            <a:avLst>
              <a:gd name="adj1" fmla="val 7920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13CC5E90-CB8F-3749-A79E-3747C8E2A126}"/>
              </a:ext>
            </a:extLst>
          </p:cNvPr>
          <p:cNvSpPr/>
          <p:nvPr userDrawn="1"/>
        </p:nvSpPr>
        <p:spPr>
          <a:xfrm>
            <a:off x="6381675" y="837846"/>
            <a:ext cx="5200725" cy="351294"/>
          </a:xfrm>
          <a:prstGeom prst="round2Diag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12" name="Chart 11" title="bar graph">
            <a:extLst>
              <a:ext uri="{FF2B5EF4-FFF2-40B4-BE49-F238E27FC236}">
                <a16:creationId xmlns:a16="http://schemas.microsoft.com/office/drawing/2014/main" id="{BEC788A2-6BAD-4F43-8409-0485C367B63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110819118"/>
              </p:ext>
            </p:extLst>
          </p:nvPr>
        </p:nvGraphicFramePr>
        <p:xfrm>
          <a:off x="337380" y="1182982"/>
          <a:ext cx="115062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493C7FB-8C1C-DF4D-8852-ABE10384FEC7}"/>
              </a:ext>
            </a:extLst>
          </p:cNvPr>
          <p:cNvSpPr/>
          <p:nvPr userDrawn="1"/>
        </p:nvSpPr>
        <p:spPr>
          <a:xfrm>
            <a:off x="6543537" y="949263"/>
            <a:ext cx="645459" cy="1506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rgbClr val="0B1C4C"/>
            </a:solidFill>
          </a:ln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C7218-565D-2B4D-B972-217842099ABA}"/>
              </a:ext>
            </a:extLst>
          </p:cNvPr>
          <p:cNvSpPr/>
          <p:nvPr userDrawn="1"/>
        </p:nvSpPr>
        <p:spPr>
          <a:xfrm>
            <a:off x="8434671" y="949263"/>
            <a:ext cx="645459" cy="150607"/>
          </a:xfrm>
          <a:prstGeom prst="rect">
            <a:avLst/>
          </a:prstGeom>
          <a:solidFill>
            <a:schemeClr val="accent5"/>
          </a:solidFill>
          <a:ln w="12700">
            <a:solidFill>
              <a:srgbClr val="4376BE"/>
            </a:solidFill>
          </a:ln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3402AE-05A8-EE49-BEA2-8AAC0A1BD108}"/>
              </a:ext>
            </a:extLst>
          </p:cNvPr>
          <p:cNvGrpSpPr/>
          <p:nvPr userDrawn="1"/>
        </p:nvGrpSpPr>
        <p:grpSpPr>
          <a:xfrm>
            <a:off x="10289136" y="986346"/>
            <a:ext cx="406400" cy="106680"/>
            <a:chOff x="7086600" y="531292"/>
            <a:chExt cx="304800" cy="1066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7CE92E-FA54-EF4B-BA0F-9DE7788B6498}"/>
                </a:ext>
              </a:extLst>
            </p:cNvPr>
            <p:cNvCxnSpPr/>
            <p:nvPr/>
          </p:nvCxnSpPr>
          <p:spPr>
            <a:xfrm rot="10800000">
              <a:off x="7086600" y="574844"/>
              <a:ext cx="304800" cy="317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37880F-7CFC-3946-87A3-DACE7EC8007B}"/>
                </a:ext>
              </a:extLst>
            </p:cNvPr>
            <p:cNvSpPr/>
            <p:nvPr userDrawn="1"/>
          </p:nvSpPr>
          <p:spPr>
            <a:xfrm>
              <a:off x="7208520" y="531292"/>
              <a:ext cx="106680" cy="106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3DE8CC-1AC5-954D-B897-D8E802B6553F}"/>
              </a:ext>
            </a:extLst>
          </p:cNvPr>
          <p:cNvSpPr/>
          <p:nvPr userDrawn="1"/>
        </p:nvSpPr>
        <p:spPr>
          <a:xfrm>
            <a:off x="8128000" y="2978149"/>
            <a:ext cx="3891280" cy="3727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37BF0F41-B90B-2A4D-9569-D4D95E160CDE}"/>
              </a:ext>
            </a:extLst>
          </p:cNvPr>
          <p:cNvSpPr/>
          <p:nvPr userDrawn="1"/>
        </p:nvSpPr>
        <p:spPr>
          <a:xfrm>
            <a:off x="8390469" y="5546256"/>
            <a:ext cx="3293532" cy="533400"/>
          </a:xfrm>
          <a:prstGeom prst="round2DiagRect">
            <a:avLst/>
          </a:prstGeom>
          <a:solidFill>
            <a:schemeClr val="tx2">
              <a:lumMod val="10000"/>
              <a:lumOff val="90000"/>
              <a:alpha val="3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5" name="Group 81">
            <a:extLst>
              <a:ext uri="{FF2B5EF4-FFF2-40B4-BE49-F238E27FC236}">
                <a16:creationId xmlns:a16="http://schemas.microsoft.com/office/drawing/2014/main" id="{B04679DD-C2E9-874E-A55A-79203D48C798}"/>
              </a:ext>
            </a:extLst>
          </p:cNvPr>
          <p:cNvGrpSpPr/>
          <p:nvPr userDrawn="1"/>
        </p:nvGrpSpPr>
        <p:grpSpPr>
          <a:xfrm>
            <a:off x="8660343" y="5784851"/>
            <a:ext cx="2784455" cy="59535"/>
            <a:chOff x="4736306" y="3388516"/>
            <a:chExt cx="2088341" cy="5953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87A9E2-8220-5B4E-871F-D84358C115E1}"/>
                </a:ext>
              </a:extLst>
            </p:cNvPr>
            <p:cNvSpPr/>
            <p:nvPr/>
          </p:nvSpPr>
          <p:spPr>
            <a:xfrm>
              <a:off x="4736306" y="3388516"/>
              <a:ext cx="300037" cy="59535"/>
            </a:xfrm>
            <a:prstGeom prst="rect">
              <a:avLst/>
            </a:prstGeom>
            <a:solidFill>
              <a:schemeClr val="bg1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776492-BB0E-074A-BC50-A3EE61A0F339}"/>
                </a:ext>
              </a:extLst>
            </p:cNvPr>
            <p:cNvSpPr/>
            <p:nvPr/>
          </p:nvSpPr>
          <p:spPr>
            <a:xfrm>
              <a:off x="5039505" y="3388516"/>
              <a:ext cx="295291" cy="595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E70571A-4482-3740-BB53-410FD6C678B6}"/>
                </a:ext>
              </a:extLst>
            </p:cNvPr>
            <p:cNvSpPr/>
            <p:nvPr/>
          </p:nvSpPr>
          <p:spPr>
            <a:xfrm>
              <a:off x="5337958" y="3388516"/>
              <a:ext cx="295291" cy="59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A12CE9-EBF6-D74E-B960-908E0A6CA390}"/>
                </a:ext>
              </a:extLst>
            </p:cNvPr>
            <p:cNvSpPr/>
            <p:nvPr/>
          </p:nvSpPr>
          <p:spPr>
            <a:xfrm>
              <a:off x="5636411" y="3388516"/>
              <a:ext cx="302418" cy="595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83C216-1E8B-5348-888D-9F0687D809F9}"/>
                </a:ext>
              </a:extLst>
            </p:cNvPr>
            <p:cNvSpPr/>
            <p:nvPr/>
          </p:nvSpPr>
          <p:spPr>
            <a:xfrm>
              <a:off x="5941991" y="3388516"/>
              <a:ext cx="295291" cy="59535"/>
            </a:xfrm>
            <a:prstGeom prst="rect">
              <a:avLst/>
            </a:prstGeom>
            <a:solidFill>
              <a:schemeClr val="accent5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18DBED-EBD0-2A47-95F1-B38EF761D1BC}"/>
                </a:ext>
              </a:extLst>
            </p:cNvPr>
            <p:cNvSpPr/>
            <p:nvPr/>
          </p:nvSpPr>
          <p:spPr>
            <a:xfrm>
              <a:off x="6240444" y="3388516"/>
              <a:ext cx="283400" cy="5953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2CD3A2-D7E7-7B4A-AEFF-701472921EA5}"/>
                </a:ext>
              </a:extLst>
            </p:cNvPr>
            <p:cNvSpPr/>
            <p:nvPr/>
          </p:nvSpPr>
          <p:spPr>
            <a:xfrm>
              <a:off x="6527006" y="3388516"/>
              <a:ext cx="297641" cy="59535"/>
            </a:xfrm>
            <a:prstGeom prst="rect">
              <a:avLst/>
            </a:prstGeom>
            <a:solidFill>
              <a:srgbClr val="0B1C4C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33" name="Group 105">
            <a:extLst>
              <a:ext uri="{FF2B5EF4-FFF2-40B4-BE49-F238E27FC236}">
                <a16:creationId xmlns:a16="http://schemas.microsoft.com/office/drawing/2014/main" id="{78CB0E09-325D-3144-A439-BCEFDC8C372E}"/>
              </a:ext>
            </a:extLst>
          </p:cNvPr>
          <p:cNvGrpSpPr/>
          <p:nvPr userDrawn="1"/>
        </p:nvGrpSpPr>
        <p:grpSpPr>
          <a:xfrm>
            <a:off x="8661953" y="5844706"/>
            <a:ext cx="2382556" cy="46832"/>
            <a:chOff x="4731544" y="3429000"/>
            <a:chExt cx="1786917" cy="4683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A23B41-34B6-B042-82AF-C3066B2209A6}"/>
                </a:ext>
              </a:extLst>
            </p:cNvPr>
            <p:cNvCxnSpPr/>
            <p:nvPr/>
          </p:nvCxnSpPr>
          <p:spPr>
            <a:xfrm rot="5400000">
              <a:off x="4708525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9F2755-6B73-D34B-9884-D2F70DCF20C1}"/>
                </a:ext>
              </a:extLst>
            </p:cNvPr>
            <p:cNvCxnSpPr/>
            <p:nvPr/>
          </p:nvCxnSpPr>
          <p:spPr>
            <a:xfrm rot="5400000">
              <a:off x="5306407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EC3A82-44C7-1B40-8EEA-DC6033F55C4C}"/>
                </a:ext>
              </a:extLst>
            </p:cNvPr>
            <p:cNvCxnSpPr/>
            <p:nvPr/>
          </p:nvCxnSpPr>
          <p:spPr>
            <a:xfrm rot="5400000">
              <a:off x="5913433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EFB9E9-B639-F044-B2A4-0BCFBFA08663}"/>
                </a:ext>
              </a:extLst>
            </p:cNvPr>
            <p:cNvCxnSpPr/>
            <p:nvPr/>
          </p:nvCxnSpPr>
          <p:spPr>
            <a:xfrm rot="5400000">
              <a:off x="6494648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106">
            <a:extLst>
              <a:ext uri="{FF2B5EF4-FFF2-40B4-BE49-F238E27FC236}">
                <a16:creationId xmlns:a16="http://schemas.microsoft.com/office/drawing/2014/main" id="{32BC3ADB-263A-CB48-9A92-CBDFE82943A7}"/>
              </a:ext>
            </a:extLst>
          </p:cNvPr>
          <p:cNvGrpSpPr/>
          <p:nvPr userDrawn="1"/>
        </p:nvGrpSpPr>
        <p:grpSpPr>
          <a:xfrm>
            <a:off x="9059333" y="5734941"/>
            <a:ext cx="2382283" cy="53085"/>
            <a:chOff x="4731544" y="3429000"/>
            <a:chExt cx="1789108" cy="4683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5C0C3C-2ED6-2846-8E68-BD75024FECF2}"/>
                </a:ext>
              </a:extLst>
            </p:cNvPr>
            <p:cNvCxnSpPr/>
            <p:nvPr/>
          </p:nvCxnSpPr>
          <p:spPr>
            <a:xfrm rot="5400000">
              <a:off x="4708525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80E71C-F020-A940-815B-5C7835FAEF3B}"/>
                </a:ext>
              </a:extLst>
            </p:cNvPr>
            <p:cNvCxnSpPr/>
            <p:nvPr/>
          </p:nvCxnSpPr>
          <p:spPr>
            <a:xfrm rot="5400000">
              <a:off x="5308408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C4880B5-5A44-D84E-8ED6-E9C815019B28}"/>
                </a:ext>
              </a:extLst>
            </p:cNvPr>
            <p:cNvCxnSpPr/>
            <p:nvPr/>
          </p:nvCxnSpPr>
          <p:spPr>
            <a:xfrm rot="5400000">
              <a:off x="5910862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DA04A65-9C10-7E4D-A72A-CDEA9A2B94B1}"/>
                </a:ext>
              </a:extLst>
            </p:cNvPr>
            <p:cNvCxnSpPr/>
            <p:nvPr/>
          </p:nvCxnSpPr>
          <p:spPr>
            <a:xfrm rot="5400000">
              <a:off x="6496839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 title="gauge">
            <a:extLst>
              <a:ext uri="{FF2B5EF4-FFF2-40B4-BE49-F238E27FC236}">
                <a16:creationId xmlns:a16="http://schemas.microsoft.com/office/drawing/2014/main" id="{E43BF5DD-7356-4E48-BFE3-7E7F504FE5A4}"/>
              </a:ext>
            </a:extLst>
          </p:cNvPr>
          <p:cNvGrpSpPr/>
          <p:nvPr/>
        </p:nvGrpSpPr>
        <p:grpSpPr>
          <a:xfrm>
            <a:off x="364505" y="3276600"/>
            <a:ext cx="2899395" cy="1122286"/>
            <a:chOff x="6680529" y="3267706"/>
            <a:chExt cx="2174546" cy="1122286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4ACFC0D-D3F7-2B46-AE3C-216458245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648" y="3282464"/>
              <a:ext cx="2108200" cy="1054100"/>
            </a:xfrm>
            <a:custGeom>
              <a:avLst/>
              <a:gdLst/>
              <a:ahLst/>
              <a:cxnLst>
                <a:cxn ang="0">
                  <a:pos x="83" y="1893"/>
                </a:cxn>
                <a:cxn ang="0">
                  <a:pos x="110" y="1654"/>
                </a:cxn>
                <a:cxn ang="0">
                  <a:pos x="166" y="1424"/>
                </a:cxn>
                <a:cxn ang="0">
                  <a:pos x="249" y="1206"/>
                </a:cxn>
                <a:cxn ang="0">
                  <a:pos x="358" y="1002"/>
                </a:cxn>
                <a:cxn ang="0">
                  <a:pos x="489" y="813"/>
                </a:cxn>
                <a:cxn ang="0">
                  <a:pos x="641" y="641"/>
                </a:cxn>
                <a:cxn ang="0">
                  <a:pos x="813" y="489"/>
                </a:cxn>
                <a:cxn ang="0">
                  <a:pos x="1002" y="358"/>
                </a:cxn>
                <a:cxn ang="0">
                  <a:pos x="1206" y="249"/>
                </a:cxn>
                <a:cxn ang="0">
                  <a:pos x="1424" y="166"/>
                </a:cxn>
                <a:cxn ang="0">
                  <a:pos x="1654" y="110"/>
                </a:cxn>
                <a:cxn ang="0">
                  <a:pos x="1893" y="83"/>
                </a:cxn>
                <a:cxn ang="0">
                  <a:pos x="2091" y="83"/>
                </a:cxn>
                <a:cxn ang="0">
                  <a:pos x="2330" y="110"/>
                </a:cxn>
                <a:cxn ang="0">
                  <a:pos x="2560" y="166"/>
                </a:cxn>
                <a:cxn ang="0">
                  <a:pos x="2778" y="249"/>
                </a:cxn>
                <a:cxn ang="0">
                  <a:pos x="2982" y="358"/>
                </a:cxn>
                <a:cxn ang="0">
                  <a:pos x="3171" y="489"/>
                </a:cxn>
                <a:cxn ang="0">
                  <a:pos x="3343" y="641"/>
                </a:cxn>
                <a:cxn ang="0">
                  <a:pos x="3495" y="813"/>
                </a:cxn>
                <a:cxn ang="0">
                  <a:pos x="3626" y="1002"/>
                </a:cxn>
                <a:cxn ang="0">
                  <a:pos x="3735" y="1206"/>
                </a:cxn>
                <a:cxn ang="0">
                  <a:pos x="3818" y="1424"/>
                </a:cxn>
                <a:cxn ang="0">
                  <a:pos x="3874" y="1654"/>
                </a:cxn>
                <a:cxn ang="0">
                  <a:pos x="3901" y="1893"/>
                </a:cxn>
                <a:cxn ang="0">
                  <a:pos x="3983" y="1941"/>
                </a:cxn>
                <a:cxn ang="0">
                  <a:pos x="3961" y="1689"/>
                </a:cxn>
                <a:cxn ang="0">
                  <a:pos x="3908" y="1447"/>
                </a:cxn>
                <a:cxn ang="0">
                  <a:pos x="3828" y="1217"/>
                </a:cxn>
                <a:cxn ang="0">
                  <a:pos x="3719" y="1002"/>
                </a:cxn>
                <a:cxn ang="0">
                  <a:pos x="3588" y="802"/>
                </a:cxn>
                <a:cxn ang="0">
                  <a:pos x="3433" y="618"/>
                </a:cxn>
                <a:cxn ang="0">
                  <a:pos x="3258" y="455"/>
                </a:cxn>
                <a:cxn ang="0">
                  <a:pos x="3065" y="314"/>
                </a:cxn>
                <a:cxn ang="0">
                  <a:pos x="2854" y="197"/>
                </a:cxn>
                <a:cxn ang="0">
                  <a:pos x="2630" y="104"/>
                </a:cxn>
                <a:cxn ang="0">
                  <a:pos x="2393" y="41"/>
                </a:cxn>
                <a:cxn ang="0">
                  <a:pos x="2146" y="6"/>
                </a:cxn>
                <a:cxn ang="0">
                  <a:pos x="1941" y="0"/>
                </a:cxn>
                <a:cxn ang="0">
                  <a:pos x="1689" y="23"/>
                </a:cxn>
                <a:cxn ang="0">
                  <a:pos x="1447" y="76"/>
                </a:cxn>
                <a:cxn ang="0">
                  <a:pos x="1217" y="156"/>
                </a:cxn>
                <a:cxn ang="0">
                  <a:pos x="1002" y="265"/>
                </a:cxn>
                <a:cxn ang="0">
                  <a:pos x="802" y="396"/>
                </a:cxn>
                <a:cxn ang="0">
                  <a:pos x="618" y="551"/>
                </a:cxn>
                <a:cxn ang="0">
                  <a:pos x="455" y="726"/>
                </a:cxn>
                <a:cxn ang="0">
                  <a:pos x="314" y="919"/>
                </a:cxn>
                <a:cxn ang="0">
                  <a:pos x="197" y="1130"/>
                </a:cxn>
                <a:cxn ang="0">
                  <a:pos x="104" y="1354"/>
                </a:cxn>
                <a:cxn ang="0">
                  <a:pos x="41" y="1591"/>
                </a:cxn>
                <a:cxn ang="0">
                  <a:pos x="6" y="1838"/>
                </a:cxn>
              </a:cxnLst>
              <a:rect l="0" t="0" r="r" b="b"/>
              <a:pathLst>
                <a:path w="3984" h="1992">
                  <a:moveTo>
                    <a:pt x="0" y="1992"/>
                  </a:moveTo>
                  <a:lnTo>
                    <a:pt x="80" y="1992"/>
                  </a:lnTo>
                  <a:lnTo>
                    <a:pt x="80" y="1992"/>
                  </a:lnTo>
                  <a:lnTo>
                    <a:pt x="80" y="1943"/>
                  </a:lnTo>
                  <a:lnTo>
                    <a:pt x="83" y="1893"/>
                  </a:lnTo>
                  <a:lnTo>
                    <a:pt x="86" y="1845"/>
                  </a:lnTo>
                  <a:lnTo>
                    <a:pt x="90" y="1796"/>
                  </a:lnTo>
                  <a:lnTo>
                    <a:pt x="96" y="1748"/>
                  </a:lnTo>
                  <a:lnTo>
                    <a:pt x="103" y="1702"/>
                  </a:lnTo>
                  <a:lnTo>
                    <a:pt x="110" y="1654"/>
                  </a:lnTo>
                  <a:lnTo>
                    <a:pt x="120" y="1607"/>
                  </a:lnTo>
                  <a:lnTo>
                    <a:pt x="130" y="1561"/>
                  </a:lnTo>
                  <a:lnTo>
                    <a:pt x="141" y="1514"/>
                  </a:lnTo>
                  <a:lnTo>
                    <a:pt x="154" y="1469"/>
                  </a:lnTo>
                  <a:lnTo>
                    <a:pt x="166" y="1424"/>
                  </a:lnTo>
                  <a:lnTo>
                    <a:pt x="180" y="1379"/>
                  </a:lnTo>
                  <a:lnTo>
                    <a:pt x="196" y="1336"/>
                  </a:lnTo>
                  <a:lnTo>
                    <a:pt x="213" y="1292"/>
                  </a:lnTo>
                  <a:lnTo>
                    <a:pt x="231" y="1248"/>
                  </a:lnTo>
                  <a:lnTo>
                    <a:pt x="249" y="1206"/>
                  </a:lnTo>
                  <a:lnTo>
                    <a:pt x="269" y="1164"/>
                  </a:lnTo>
                  <a:lnTo>
                    <a:pt x="290" y="1123"/>
                  </a:lnTo>
                  <a:lnTo>
                    <a:pt x="311" y="1082"/>
                  </a:lnTo>
                  <a:lnTo>
                    <a:pt x="334" y="1041"/>
                  </a:lnTo>
                  <a:lnTo>
                    <a:pt x="358" y="1002"/>
                  </a:lnTo>
                  <a:lnTo>
                    <a:pt x="382" y="962"/>
                  </a:lnTo>
                  <a:lnTo>
                    <a:pt x="407" y="924"/>
                  </a:lnTo>
                  <a:lnTo>
                    <a:pt x="434" y="886"/>
                  </a:lnTo>
                  <a:lnTo>
                    <a:pt x="461" y="849"/>
                  </a:lnTo>
                  <a:lnTo>
                    <a:pt x="489" y="813"/>
                  </a:lnTo>
                  <a:lnTo>
                    <a:pt x="517" y="776"/>
                  </a:lnTo>
                  <a:lnTo>
                    <a:pt x="547" y="741"/>
                  </a:lnTo>
                  <a:lnTo>
                    <a:pt x="578" y="707"/>
                  </a:lnTo>
                  <a:lnTo>
                    <a:pt x="609" y="673"/>
                  </a:lnTo>
                  <a:lnTo>
                    <a:pt x="641" y="641"/>
                  </a:lnTo>
                  <a:lnTo>
                    <a:pt x="673" y="609"/>
                  </a:lnTo>
                  <a:lnTo>
                    <a:pt x="707" y="578"/>
                  </a:lnTo>
                  <a:lnTo>
                    <a:pt x="741" y="547"/>
                  </a:lnTo>
                  <a:lnTo>
                    <a:pt x="776" y="517"/>
                  </a:lnTo>
                  <a:lnTo>
                    <a:pt x="813" y="489"/>
                  </a:lnTo>
                  <a:lnTo>
                    <a:pt x="849" y="461"/>
                  </a:lnTo>
                  <a:lnTo>
                    <a:pt x="886" y="434"/>
                  </a:lnTo>
                  <a:lnTo>
                    <a:pt x="924" y="407"/>
                  </a:lnTo>
                  <a:lnTo>
                    <a:pt x="962" y="382"/>
                  </a:lnTo>
                  <a:lnTo>
                    <a:pt x="1002" y="358"/>
                  </a:lnTo>
                  <a:lnTo>
                    <a:pt x="1041" y="334"/>
                  </a:lnTo>
                  <a:lnTo>
                    <a:pt x="1082" y="311"/>
                  </a:lnTo>
                  <a:lnTo>
                    <a:pt x="1123" y="290"/>
                  </a:lnTo>
                  <a:lnTo>
                    <a:pt x="1164" y="269"/>
                  </a:lnTo>
                  <a:lnTo>
                    <a:pt x="1206" y="249"/>
                  </a:lnTo>
                  <a:lnTo>
                    <a:pt x="1248" y="231"/>
                  </a:lnTo>
                  <a:lnTo>
                    <a:pt x="1292" y="213"/>
                  </a:lnTo>
                  <a:lnTo>
                    <a:pt x="1336" y="196"/>
                  </a:lnTo>
                  <a:lnTo>
                    <a:pt x="1379" y="180"/>
                  </a:lnTo>
                  <a:lnTo>
                    <a:pt x="1424" y="166"/>
                  </a:lnTo>
                  <a:lnTo>
                    <a:pt x="1469" y="154"/>
                  </a:lnTo>
                  <a:lnTo>
                    <a:pt x="1514" y="141"/>
                  </a:lnTo>
                  <a:lnTo>
                    <a:pt x="1561" y="130"/>
                  </a:lnTo>
                  <a:lnTo>
                    <a:pt x="1607" y="120"/>
                  </a:lnTo>
                  <a:lnTo>
                    <a:pt x="1654" y="110"/>
                  </a:lnTo>
                  <a:lnTo>
                    <a:pt x="1702" y="103"/>
                  </a:lnTo>
                  <a:lnTo>
                    <a:pt x="1748" y="96"/>
                  </a:lnTo>
                  <a:lnTo>
                    <a:pt x="1796" y="90"/>
                  </a:lnTo>
                  <a:lnTo>
                    <a:pt x="1845" y="86"/>
                  </a:lnTo>
                  <a:lnTo>
                    <a:pt x="1893" y="83"/>
                  </a:lnTo>
                  <a:lnTo>
                    <a:pt x="1943" y="80"/>
                  </a:lnTo>
                  <a:lnTo>
                    <a:pt x="1992" y="80"/>
                  </a:lnTo>
                  <a:lnTo>
                    <a:pt x="1992" y="80"/>
                  </a:lnTo>
                  <a:lnTo>
                    <a:pt x="2041" y="80"/>
                  </a:lnTo>
                  <a:lnTo>
                    <a:pt x="2091" y="83"/>
                  </a:lnTo>
                  <a:lnTo>
                    <a:pt x="2139" y="86"/>
                  </a:lnTo>
                  <a:lnTo>
                    <a:pt x="2188" y="90"/>
                  </a:lnTo>
                  <a:lnTo>
                    <a:pt x="2236" y="96"/>
                  </a:lnTo>
                  <a:lnTo>
                    <a:pt x="2282" y="103"/>
                  </a:lnTo>
                  <a:lnTo>
                    <a:pt x="2330" y="110"/>
                  </a:lnTo>
                  <a:lnTo>
                    <a:pt x="2377" y="120"/>
                  </a:lnTo>
                  <a:lnTo>
                    <a:pt x="2423" y="130"/>
                  </a:lnTo>
                  <a:lnTo>
                    <a:pt x="2470" y="141"/>
                  </a:lnTo>
                  <a:lnTo>
                    <a:pt x="2515" y="154"/>
                  </a:lnTo>
                  <a:lnTo>
                    <a:pt x="2560" y="166"/>
                  </a:lnTo>
                  <a:lnTo>
                    <a:pt x="2605" y="180"/>
                  </a:lnTo>
                  <a:lnTo>
                    <a:pt x="2648" y="196"/>
                  </a:lnTo>
                  <a:lnTo>
                    <a:pt x="2692" y="213"/>
                  </a:lnTo>
                  <a:lnTo>
                    <a:pt x="2736" y="231"/>
                  </a:lnTo>
                  <a:lnTo>
                    <a:pt x="2778" y="249"/>
                  </a:lnTo>
                  <a:lnTo>
                    <a:pt x="2820" y="269"/>
                  </a:lnTo>
                  <a:lnTo>
                    <a:pt x="2861" y="290"/>
                  </a:lnTo>
                  <a:lnTo>
                    <a:pt x="2902" y="311"/>
                  </a:lnTo>
                  <a:lnTo>
                    <a:pt x="2943" y="334"/>
                  </a:lnTo>
                  <a:lnTo>
                    <a:pt x="2982" y="358"/>
                  </a:lnTo>
                  <a:lnTo>
                    <a:pt x="3022" y="382"/>
                  </a:lnTo>
                  <a:lnTo>
                    <a:pt x="3060" y="407"/>
                  </a:lnTo>
                  <a:lnTo>
                    <a:pt x="3098" y="434"/>
                  </a:lnTo>
                  <a:lnTo>
                    <a:pt x="3135" y="461"/>
                  </a:lnTo>
                  <a:lnTo>
                    <a:pt x="3171" y="489"/>
                  </a:lnTo>
                  <a:lnTo>
                    <a:pt x="3208" y="517"/>
                  </a:lnTo>
                  <a:lnTo>
                    <a:pt x="3243" y="547"/>
                  </a:lnTo>
                  <a:lnTo>
                    <a:pt x="3277" y="578"/>
                  </a:lnTo>
                  <a:lnTo>
                    <a:pt x="3311" y="609"/>
                  </a:lnTo>
                  <a:lnTo>
                    <a:pt x="3343" y="641"/>
                  </a:lnTo>
                  <a:lnTo>
                    <a:pt x="3375" y="673"/>
                  </a:lnTo>
                  <a:lnTo>
                    <a:pt x="3406" y="707"/>
                  </a:lnTo>
                  <a:lnTo>
                    <a:pt x="3437" y="741"/>
                  </a:lnTo>
                  <a:lnTo>
                    <a:pt x="3467" y="776"/>
                  </a:lnTo>
                  <a:lnTo>
                    <a:pt x="3495" y="813"/>
                  </a:lnTo>
                  <a:lnTo>
                    <a:pt x="3523" y="849"/>
                  </a:lnTo>
                  <a:lnTo>
                    <a:pt x="3550" y="886"/>
                  </a:lnTo>
                  <a:lnTo>
                    <a:pt x="3577" y="924"/>
                  </a:lnTo>
                  <a:lnTo>
                    <a:pt x="3602" y="962"/>
                  </a:lnTo>
                  <a:lnTo>
                    <a:pt x="3626" y="1002"/>
                  </a:lnTo>
                  <a:lnTo>
                    <a:pt x="3650" y="1041"/>
                  </a:lnTo>
                  <a:lnTo>
                    <a:pt x="3673" y="1082"/>
                  </a:lnTo>
                  <a:lnTo>
                    <a:pt x="3694" y="1123"/>
                  </a:lnTo>
                  <a:lnTo>
                    <a:pt x="3715" y="1164"/>
                  </a:lnTo>
                  <a:lnTo>
                    <a:pt x="3735" y="1206"/>
                  </a:lnTo>
                  <a:lnTo>
                    <a:pt x="3753" y="1248"/>
                  </a:lnTo>
                  <a:lnTo>
                    <a:pt x="3771" y="1292"/>
                  </a:lnTo>
                  <a:lnTo>
                    <a:pt x="3788" y="1336"/>
                  </a:lnTo>
                  <a:lnTo>
                    <a:pt x="3804" y="1379"/>
                  </a:lnTo>
                  <a:lnTo>
                    <a:pt x="3818" y="1424"/>
                  </a:lnTo>
                  <a:lnTo>
                    <a:pt x="3830" y="1469"/>
                  </a:lnTo>
                  <a:lnTo>
                    <a:pt x="3843" y="1514"/>
                  </a:lnTo>
                  <a:lnTo>
                    <a:pt x="3854" y="1561"/>
                  </a:lnTo>
                  <a:lnTo>
                    <a:pt x="3864" y="1607"/>
                  </a:lnTo>
                  <a:lnTo>
                    <a:pt x="3874" y="1654"/>
                  </a:lnTo>
                  <a:lnTo>
                    <a:pt x="3881" y="1702"/>
                  </a:lnTo>
                  <a:lnTo>
                    <a:pt x="3888" y="1748"/>
                  </a:lnTo>
                  <a:lnTo>
                    <a:pt x="3894" y="1796"/>
                  </a:lnTo>
                  <a:lnTo>
                    <a:pt x="3898" y="1845"/>
                  </a:lnTo>
                  <a:lnTo>
                    <a:pt x="3901" y="1893"/>
                  </a:lnTo>
                  <a:lnTo>
                    <a:pt x="3904" y="1943"/>
                  </a:lnTo>
                  <a:lnTo>
                    <a:pt x="3904" y="1992"/>
                  </a:lnTo>
                  <a:lnTo>
                    <a:pt x="3984" y="1992"/>
                  </a:lnTo>
                  <a:lnTo>
                    <a:pt x="3984" y="1992"/>
                  </a:lnTo>
                  <a:lnTo>
                    <a:pt x="3983" y="1941"/>
                  </a:lnTo>
                  <a:lnTo>
                    <a:pt x="3981" y="1889"/>
                  </a:lnTo>
                  <a:lnTo>
                    <a:pt x="3978" y="1838"/>
                  </a:lnTo>
                  <a:lnTo>
                    <a:pt x="3974" y="1789"/>
                  </a:lnTo>
                  <a:lnTo>
                    <a:pt x="3969" y="1738"/>
                  </a:lnTo>
                  <a:lnTo>
                    <a:pt x="3961" y="1689"/>
                  </a:lnTo>
                  <a:lnTo>
                    <a:pt x="3953" y="1640"/>
                  </a:lnTo>
                  <a:lnTo>
                    <a:pt x="3943" y="1591"/>
                  </a:lnTo>
                  <a:lnTo>
                    <a:pt x="3933" y="1543"/>
                  </a:lnTo>
                  <a:lnTo>
                    <a:pt x="3921" y="1495"/>
                  </a:lnTo>
                  <a:lnTo>
                    <a:pt x="3908" y="1447"/>
                  </a:lnTo>
                  <a:lnTo>
                    <a:pt x="3894" y="1400"/>
                  </a:lnTo>
                  <a:lnTo>
                    <a:pt x="3880" y="1354"/>
                  </a:lnTo>
                  <a:lnTo>
                    <a:pt x="3863" y="1307"/>
                  </a:lnTo>
                  <a:lnTo>
                    <a:pt x="3846" y="1262"/>
                  </a:lnTo>
                  <a:lnTo>
                    <a:pt x="3828" y="1217"/>
                  </a:lnTo>
                  <a:lnTo>
                    <a:pt x="3808" y="1174"/>
                  </a:lnTo>
                  <a:lnTo>
                    <a:pt x="3787" y="1130"/>
                  </a:lnTo>
                  <a:lnTo>
                    <a:pt x="3766" y="1086"/>
                  </a:lnTo>
                  <a:lnTo>
                    <a:pt x="3743" y="1044"/>
                  </a:lnTo>
                  <a:lnTo>
                    <a:pt x="3719" y="1002"/>
                  </a:lnTo>
                  <a:lnTo>
                    <a:pt x="3695" y="959"/>
                  </a:lnTo>
                  <a:lnTo>
                    <a:pt x="3670" y="919"/>
                  </a:lnTo>
                  <a:lnTo>
                    <a:pt x="3643" y="879"/>
                  </a:lnTo>
                  <a:lnTo>
                    <a:pt x="3616" y="840"/>
                  </a:lnTo>
                  <a:lnTo>
                    <a:pt x="3588" y="802"/>
                  </a:lnTo>
                  <a:lnTo>
                    <a:pt x="3559" y="764"/>
                  </a:lnTo>
                  <a:lnTo>
                    <a:pt x="3529" y="726"/>
                  </a:lnTo>
                  <a:lnTo>
                    <a:pt x="3498" y="689"/>
                  </a:lnTo>
                  <a:lnTo>
                    <a:pt x="3466" y="654"/>
                  </a:lnTo>
                  <a:lnTo>
                    <a:pt x="3433" y="618"/>
                  </a:lnTo>
                  <a:lnTo>
                    <a:pt x="3399" y="585"/>
                  </a:lnTo>
                  <a:lnTo>
                    <a:pt x="3366" y="551"/>
                  </a:lnTo>
                  <a:lnTo>
                    <a:pt x="3330" y="518"/>
                  </a:lnTo>
                  <a:lnTo>
                    <a:pt x="3295" y="486"/>
                  </a:lnTo>
                  <a:lnTo>
                    <a:pt x="3258" y="455"/>
                  </a:lnTo>
                  <a:lnTo>
                    <a:pt x="3220" y="425"/>
                  </a:lnTo>
                  <a:lnTo>
                    <a:pt x="3182" y="396"/>
                  </a:lnTo>
                  <a:lnTo>
                    <a:pt x="3144" y="368"/>
                  </a:lnTo>
                  <a:lnTo>
                    <a:pt x="3105" y="341"/>
                  </a:lnTo>
                  <a:lnTo>
                    <a:pt x="3065" y="314"/>
                  </a:lnTo>
                  <a:lnTo>
                    <a:pt x="3025" y="289"/>
                  </a:lnTo>
                  <a:lnTo>
                    <a:pt x="2982" y="265"/>
                  </a:lnTo>
                  <a:lnTo>
                    <a:pt x="2940" y="241"/>
                  </a:lnTo>
                  <a:lnTo>
                    <a:pt x="2898" y="218"/>
                  </a:lnTo>
                  <a:lnTo>
                    <a:pt x="2854" y="197"/>
                  </a:lnTo>
                  <a:lnTo>
                    <a:pt x="2810" y="176"/>
                  </a:lnTo>
                  <a:lnTo>
                    <a:pt x="2767" y="156"/>
                  </a:lnTo>
                  <a:lnTo>
                    <a:pt x="2722" y="138"/>
                  </a:lnTo>
                  <a:lnTo>
                    <a:pt x="2677" y="121"/>
                  </a:lnTo>
                  <a:lnTo>
                    <a:pt x="2630" y="104"/>
                  </a:lnTo>
                  <a:lnTo>
                    <a:pt x="2584" y="90"/>
                  </a:lnTo>
                  <a:lnTo>
                    <a:pt x="2537" y="76"/>
                  </a:lnTo>
                  <a:lnTo>
                    <a:pt x="2489" y="63"/>
                  </a:lnTo>
                  <a:lnTo>
                    <a:pt x="2441" y="51"/>
                  </a:lnTo>
                  <a:lnTo>
                    <a:pt x="2393" y="41"/>
                  </a:lnTo>
                  <a:lnTo>
                    <a:pt x="2344" y="31"/>
                  </a:lnTo>
                  <a:lnTo>
                    <a:pt x="2295" y="23"/>
                  </a:lnTo>
                  <a:lnTo>
                    <a:pt x="2246" y="15"/>
                  </a:lnTo>
                  <a:lnTo>
                    <a:pt x="2195" y="10"/>
                  </a:lnTo>
                  <a:lnTo>
                    <a:pt x="2146" y="6"/>
                  </a:lnTo>
                  <a:lnTo>
                    <a:pt x="2095" y="3"/>
                  </a:lnTo>
                  <a:lnTo>
                    <a:pt x="2043" y="0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1941" y="0"/>
                  </a:lnTo>
                  <a:lnTo>
                    <a:pt x="1889" y="3"/>
                  </a:lnTo>
                  <a:lnTo>
                    <a:pt x="1838" y="6"/>
                  </a:lnTo>
                  <a:lnTo>
                    <a:pt x="1789" y="10"/>
                  </a:lnTo>
                  <a:lnTo>
                    <a:pt x="1738" y="15"/>
                  </a:lnTo>
                  <a:lnTo>
                    <a:pt x="1689" y="23"/>
                  </a:lnTo>
                  <a:lnTo>
                    <a:pt x="1640" y="31"/>
                  </a:lnTo>
                  <a:lnTo>
                    <a:pt x="1591" y="41"/>
                  </a:lnTo>
                  <a:lnTo>
                    <a:pt x="1543" y="51"/>
                  </a:lnTo>
                  <a:lnTo>
                    <a:pt x="1495" y="63"/>
                  </a:lnTo>
                  <a:lnTo>
                    <a:pt x="1447" y="76"/>
                  </a:lnTo>
                  <a:lnTo>
                    <a:pt x="1400" y="90"/>
                  </a:lnTo>
                  <a:lnTo>
                    <a:pt x="1354" y="104"/>
                  </a:lnTo>
                  <a:lnTo>
                    <a:pt x="1307" y="121"/>
                  </a:lnTo>
                  <a:lnTo>
                    <a:pt x="1262" y="138"/>
                  </a:lnTo>
                  <a:lnTo>
                    <a:pt x="1217" y="156"/>
                  </a:lnTo>
                  <a:lnTo>
                    <a:pt x="1174" y="176"/>
                  </a:lnTo>
                  <a:lnTo>
                    <a:pt x="1130" y="197"/>
                  </a:lnTo>
                  <a:lnTo>
                    <a:pt x="1086" y="218"/>
                  </a:lnTo>
                  <a:lnTo>
                    <a:pt x="1044" y="241"/>
                  </a:lnTo>
                  <a:lnTo>
                    <a:pt x="1002" y="265"/>
                  </a:lnTo>
                  <a:lnTo>
                    <a:pt x="959" y="289"/>
                  </a:lnTo>
                  <a:lnTo>
                    <a:pt x="919" y="314"/>
                  </a:lnTo>
                  <a:lnTo>
                    <a:pt x="879" y="341"/>
                  </a:lnTo>
                  <a:lnTo>
                    <a:pt x="840" y="368"/>
                  </a:lnTo>
                  <a:lnTo>
                    <a:pt x="802" y="396"/>
                  </a:lnTo>
                  <a:lnTo>
                    <a:pt x="764" y="425"/>
                  </a:lnTo>
                  <a:lnTo>
                    <a:pt x="726" y="455"/>
                  </a:lnTo>
                  <a:lnTo>
                    <a:pt x="689" y="486"/>
                  </a:lnTo>
                  <a:lnTo>
                    <a:pt x="654" y="518"/>
                  </a:lnTo>
                  <a:lnTo>
                    <a:pt x="618" y="551"/>
                  </a:lnTo>
                  <a:lnTo>
                    <a:pt x="585" y="585"/>
                  </a:lnTo>
                  <a:lnTo>
                    <a:pt x="551" y="618"/>
                  </a:lnTo>
                  <a:lnTo>
                    <a:pt x="518" y="654"/>
                  </a:lnTo>
                  <a:lnTo>
                    <a:pt x="486" y="689"/>
                  </a:lnTo>
                  <a:lnTo>
                    <a:pt x="455" y="726"/>
                  </a:lnTo>
                  <a:lnTo>
                    <a:pt x="425" y="764"/>
                  </a:lnTo>
                  <a:lnTo>
                    <a:pt x="396" y="802"/>
                  </a:lnTo>
                  <a:lnTo>
                    <a:pt x="368" y="840"/>
                  </a:lnTo>
                  <a:lnTo>
                    <a:pt x="341" y="879"/>
                  </a:lnTo>
                  <a:lnTo>
                    <a:pt x="314" y="919"/>
                  </a:lnTo>
                  <a:lnTo>
                    <a:pt x="289" y="959"/>
                  </a:lnTo>
                  <a:lnTo>
                    <a:pt x="265" y="1002"/>
                  </a:lnTo>
                  <a:lnTo>
                    <a:pt x="241" y="1044"/>
                  </a:lnTo>
                  <a:lnTo>
                    <a:pt x="218" y="1086"/>
                  </a:lnTo>
                  <a:lnTo>
                    <a:pt x="197" y="1130"/>
                  </a:lnTo>
                  <a:lnTo>
                    <a:pt x="176" y="1174"/>
                  </a:lnTo>
                  <a:lnTo>
                    <a:pt x="156" y="1217"/>
                  </a:lnTo>
                  <a:lnTo>
                    <a:pt x="138" y="1262"/>
                  </a:lnTo>
                  <a:lnTo>
                    <a:pt x="121" y="1307"/>
                  </a:lnTo>
                  <a:lnTo>
                    <a:pt x="104" y="1354"/>
                  </a:lnTo>
                  <a:lnTo>
                    <a:pt x="90" y="1400"/>
                  </a:lnTo>
                  <a:lnTo>
                    <a:pt x="76" y="1447"/>
                  </a:lnTo>
                  <a:lnTo>
                    <a:pt x="63" y="1495"/>
                  </a:lnTo>
                  <a:lnTo>
                    <a:pt x="51" y="1543"/>
                  </a:lnTo>
                  <a:lnTo>
                    <a:pt x="41" y="1591"/>
                  </a:lnTo>
                  <a:lnTo>
                    <a:pt x="31" y="1640"/>
                  </a:lnTo>
                  <a:lnTo>
                    <a:pt x="23" y="1689"/>
                  </a:lnTo>
                  <a:lnTo>
                    <a:pt x="15" y="1738"/>
                  </a:lnTo>
                  <a:lnTo>
                    <a:pt x="10" y="1789"/>
                  </a:lnTo>
                  <a:lnTo>
                    <a:pt x="6" y="1838"/>
                  </a:lnTo>
                  <a:lnTo>
                    <a:pt x="3" y="1889"/>
                  </a:lnTo>
                  <a:lnTo>
                    <a:pt x="1" y="1941"/>
                  </a:lnTo>
                  <a:lnTo>
                    <a:pt x="0" y="1992"/>
                  </a:lnTo>
                  <a:lnTo>
                    <a:pt x="0" y="1992"/>
                  </a:lnTo>
                  <a:close/>
                </a:path>
              </a:pathLst>
            </a:custGeom>
            <a:gradFill>
              <a:gsLst>
                <a:gs pos="5200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B6F21AE-A85C-9742-9E42-B1A50CFCF96D}"/>
                </a:ext>
              </a:extLst>
            </p:cNvPr>
            <p:cNvGrpSpPr/>
            <p:nvPr/>
          </p:nvGrpSpPr>
          <p:grpSpPr>
            <a:xfrm>
              <a:off x="6680529" y="3267706"/>
              <a:ext cx="2174546" cy="1122286"/>
              <a:chOff x="6680529" y="3450166"/>
              <a:chExt cx="2174546" cy="1122286"/>
            </a:xfrm>
          </p:grpSpPr>
          <p:sp>
            <p:nvSpPr>
              <p:cNvPr id="57" name="Isosceles Triangle 124">
                <a:extLst>
                  <a:ext uri="{FF2B5EF4-FFF2-40B4-BE49-F238E27FC236}">
                    <a16:creationId xmlns:a16="http://schemas.microsoft.com/office/drawing/2014/main" id="{5E17E00C-227F-6145-A294-F17F37EC9C4D}"/>
                  </a:ext>
                </a:extLst>
              </p:cNvPr>
              <p:cNvSpPr/>
              <p:nvPr/>
            </p:nvSpPr>
            <p:spPr>
              <a:xfrm rot="5400000">
                <a:off x="6710885" y="4444204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8" name="Isosceles Triangle 125">
                <a:extLst>
                  <a:ext uri="{FF2B5EF4-FFF2-40B4-BE49-F238E27FC236}">
                    <a16:creationId xmlns:a16="http://schemas.microsoft.com/office/drawing/2014/main" id="{20D0EC69-E070-514F-9B0F-306AEC25BFB7}"/>
                  </a:ext>
                </a:extLst>
              </p:cNvPr>
              <p:cNvSpPr/>
              <p:nvPr/>
            </p:nvSpPr>
            <p:spPr>
              <a:xfrm rot="7116683">
                <a:off x="6817313" y="4007349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9" name="Isosceles Triangle 126">
                <a:extLst>
                  <a:ext uri="{FF2B5EF4-FFF2-40B4-BE49-F238E27FC236}">
                    <a16:creationId xmlns:a16="http://schemas.microsoft.com/office/drawing/2014/main" id="{12F3976E-BA29-804E-B2B2-EE29E3F60522}"/>
                  </a:ext>
                </a:extLst>
              </p:cNvPr>
              <p:cNvSpPr/>
              <p:nvPr/>
            </p:nvSpPr>
            <p:spPr>
              <a:xfrm rot="8362161">
                <a:off x="7094439" y="365251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0" name="Isosceles Triangle 127">
                <a:extLst>
                  <a:ext uri="{FF2B5EF4-FFF2-40B4-BE49-F238E27FC236}">
                    <a16:creationId xmlns:a16="http://schemas.microsoft.com/office/drawing/2014/main" id="{F1614C3D-AB56-5F41-A014-D3EDAB0307BE}"/>
                  </a:ext>
                </a:extLst>
              </p:cNvPr>
              <p:cNvSpPr/>
              <p:nvPr/>
            </p:nvSpPr>
            <p:spPr>
              <a:xfrm rot="9999452">
                <a:off x="7494437" y="3455715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1" name="Isosceles Triangle 128">
                <a:extLst>
                  <a:ext uri="{FF2B5EF4-FFF2-40B4-BE49-F238E27FC236}">
                    <a16:creationId xmlns:a16="http://schemas.microsoft.com/office/drawing/2014/main" id="{3BBFF5B5-7667-D743-A924-018E9610E725}"/>
                  </a:ext>
                </a:extLst>
              </p:cNvPr>
              <p:cNvSpPr/>
              <p:nvPr/>
            </p:nvSpPr>
            <p:spPr>
              <a:xfrm rot="11686411">
                <a:off x="7941279" y="3459359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Isosceles Triangle 129">
                <a:extLst>
                  <a:ext uri="{FF2B5EF4-FFF2-40B4-BE49-F238E27FC236}">
                    <a16:creationId xmlns:a16="http://schemas.microsoft.com/office/drawing/2014/main" id="{2FD19B1B-88DE-3D40-8FEC-122079F2ED14}"/>
                  </a:ext>
                </a:extLst>
              </p:cNvPr>
              <p:cNvSpPr/>
              <p:nvPr/>
            </p:nvSpPr>
            <p:spPr>
              <a:xfrm rot="13156921">
                <a:off x="8339233" y="364832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3" name="Isosceles Triangle 130">
                <a:extLst>
                  <a:ext uri="{FF2B5EF4-FFF2-40B4-BE49-F238E27FC236}">
                    <a16:creationId xmlns:a16="http://schemas.microsoft.com/office/drawing/2014/main" id="{BEEAADB0-9165-F444-A32D-66A71170505B}"/>
                  </a:ext>
                </a:extLst>
              </p:cNvPr>
              <p:cNvSpPr/>
              <p:nvPr/>
            </p:nvSpPr>
            <p:spPr>
              <a:xfrm rot="14678365">
                <a:off x="8627011" y="3998005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4" name="Isosceles Triangle 131">
                <a:extLst>
                  <a:ext uri="{FF2B5EF4-FFF2-40B4-BE49-F238E27FC236}">
                    <a16:creationId xmlns:a16="http://schemas.microsoft.com/office/drawing/2014/main" id="{5F6A8497-4E8B-FC4B-A982-BBD19C565219}"/>
                  </a:ext>
                </a:extLst>
              </p:cNvPr>
              <p:cNvSpPr/>
              <p:nvPr/>
            </p:nvSpPr>
            <p:spPr>
              <a:xfrm rot="16005393">
                <a:off x="8733609" y="4450987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646048D-96BE-5041-8282-D164C2670622}"/>
                  </a:ext>
                </a:extLst>
              </p:cNvPr>
              <p:cNvCxnSpPr/>
              <p:nvPr/>
            </p:nvCxnSpPr>
            <p:spPr>
              <a:xfrm>
                <a:off x="6696012" y="4416612"/>
                <a:ext cx="84444" cy="15799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529FFB4-2C9B-EB4D-B0AC-9312C7592498}"/>
                  </a:ext>
                </a:extLst>
              </p:cNvPr>
              <p:cNvCxnSpPr/>
              <p:nvPr/>
            </p:nvCxnSpPr>
            <p:spPr>
              <a:xfrm>
                <a:off x="6714075" y="4333102"/>
                <a:ext cx="78744" cy="1499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B6CE0D-9107-6C41-B6BB-7CF06F77C1B9}"/>
                  </a:ext>
                </a:extLst>
              </p:cNvPr>
              <p:cNvCxnSpPr/>
              <p:nvPr/>
            </p:nvCxnSpPr>
            <p:spPr>
              <a:xfrm>
                <a:off x="6732138" y="4239154"/>
                <a:ext cx="79723" cy="1990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94FF583-3E9D-F54E-916C-C977E10EC133}"/>
                  </a:ext>
                </a:extLst>
              </p:cNvPr>
              <p:cNvCxnSpPr/>
              <p:nvPr/>
            </p:nvCxnSpPr>
            <p:spPr>
              <a:xfrm>
                <a:off x="6765682" y="4155645"/>
                <a:ext cx="78611" cy="258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19A53D1-DE45-774F-B303-80571DFF66C9}"/>
                  </a:ext>
                </a:extLst>
              </p:cNvPr>
              <p:cNvCxnSpPr/>
              <p:nvPr/>
            </p:nvCxnSpPr>
            <p:spPr>
              <a:xfrm>
                <a:off x="6866088" y="3972148"/>
                <a:ext cx="57482" cy="4480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28C70D1-766B-F64F-A5A5-FF3E37836D97}"/>
                  </a:ext>
                </a:extLst>
              </p:cNvPr>
              <p:cNvCxnSpPr/>
              <p:nvPr/>
            </p:nvCxnSpPr>
            <p:spPr>
              <a:xfrm rot="10800000">
                <a:off x="6912761" y="3898262"/>
                <a:ext cx="61264" cy="4737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623EE81-B075-054A-A921-12F32805B6BF}"/>
                  </a:ext>
                </a:extLst>
              </p:cNvPr>
              <p:cNvCxnSpPr/>
              <p:nvPr/>
            </p:nvCxnSpPr>
            <p:spPr>
              <a:xfrm rot="10800000">
                <a:off x="6969391" y="3819659"/>
                <a:ext cx="576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CAC0220-EFC7-744D-88AA-8093BAE50A3C}"/>
                  </a:ext>
                </a:extLst>
              </p:cNvPr>
              <p:cNvCxnSpPr/>
              <p:nvPr/>
            </p:nvCxnSpPr>
            <p:spPr>
              <a:xfrm rot="16200000" flipV="1">
                <a:off x="7033153" y="3756187"/>
                <a:ext cx="58311" cy="5405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7CB4DA7-A49E-FA45-BE96-31DC08B010E5}"/>
                  </a:ext>
                </a:extLst>
              </p:cNvPr>
              <p:cNvCxnSpPr/>
              <p:nvPr/>
            </p:nvCxnSpPr>
            <p:spPr>
              <a:xfrm rot="16200000" flipV="1">
                <a:off x="7170909" y="3649660"/>
                <a:ext cx="59380" cy="35858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6BCC5D0-FC26-FF43-866C-7BDB4EF53A27}"/>
                  </a:ext>
                </a:extLst>
              </p:cNvPr>
              <p:cNvCxnSpPr/>
              <p:nvPr/>
            </p:nvCxnSpPr>
            <p:spPr>
              <a:xfrm rot="16200000" flipV="1">
                <a:off x="7248574" y="3598143"/>
                <a:ext cx="70817" cy="3686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97CE26-A5F0-C44F-BB7E-2BF6875D2879}"/>
                  </a:ext>
                </a:extLst>
              </p:cNvPr>
              <p:cNvCxnSpPr/>
              <p:nvPr/>
            </p:nvCxnSpPr>
            <p:spPr>
              <a:xfrm rot="16200000" flipV="1">
                <a:off x="7334827" y="3559317"/>
                <a:ext cx="66668" cy="322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C4652AF-7FDC-944A-8E46-4E41D7A46684}"/>
                  </a:ext>
                </a:extLst>
              </p:cNvPr>
              <p:cNvCxnSpPr/>
              <p:nvPr/>
            </p:nvCxnSpPr>
            <p:spPr>
              <a:xfrm rot="16200000" flipV="1">
                <a:off x="7418291" y="3531571"/>
                <a:ext cx="72888" cy="2522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263ACB6-058D-2049-8EE8-0A8143D03766}"/>
                  </a:ext>
                </a:extLst>
              </p:cNvPr>
              <p:cNvCxnSpPr/>
              <p:nvPr/>
            </p:nvCxnSpPr>
            <p:spPr>
              <a:xfrm rot="16200000" flipV="1">
                <a:off x="7580091" y="3499408"/>
                <a:ext cx="76532" cy="72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C71EC7-2A38-A940-8F48-BEB1C59D2C4D}"/>
                  </a:ext>
                </a:extLst>
              </p:cNvPr>
              <p:cNvCxnSpPr/>
              <p:nvPr/>
            </p:nvCxnSpPr>
            <p:spPr>
              <a:xfrm rot="16200000" flipV="1">
                <a:off x="7678144" y="3491320"/>
                <a:ext cx="77747" cy="2403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7DB0887-D718-5941-849B-AACAC02564E4}"/>
                  </a:ext>
                </a:extLst>
              </p:cNvPr>
              <p:cNvCxnSpPr/>
              <p:nvPr/>
            </p:nvCxnSpPr>
            <p:spPr>
              <a:xfrm rot="5400000" flipH="1" flipV="1">
                <a:off x="7769001" y="3491919"/>
                <a:ext cx="83511" cy="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8FA4F0E-79E7-2244-8FDF-81F9F7FC963C}"/>
                  </a:ext>
                </a:extLst>
              </p:cNvPr>
              <p:cNvCxnSpPr/>
              <p:nvPr/>
            </p:nvCxnSpPr>
            <p:spPr>
              <a:xfrm rot="5400000" flipH="1" flipV="1">
                <a:off x="7864831" y="3495210"/>
                <a:ext cx="76869" cy="76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63820FA-E28F-6B45-B3F7-A21D77DBBF0F}"/>
                  </a:ext>
                </a:extLst>
              </p:cNvPr>
              <p:cNvCxnSpPr/>
              <p:nvPr/>
            </p:nvCxnSpPr>
            <p:spPr>
              <a:xfrm rot="5400000" flipH="1" flipV="1">
                <a:off x="8057283" y="3529322"/>
                <a:ext cx="69241" cy="3243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38DDCD9-B350-5048-AB3B-E77095C58290}"/>
                  </a:ext>
                </a:extLst>
              </p:cNvPr>
              <p:cNvCxnSpPr/>
              <p:nvPr/>
            </p:nvCxnSpPr>
            <p:spPr>
              <a:xfrm rot="5400000" flipH="1" flipV="1">
                <a:off x="8136783" y="3556699"/>
                <a:ext cx="72888" cy="396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25A097-0BB4-6540-9DE7-FF637C643778}"/>
                  </a:ext>
                </a:extLst>
              </p:cNvPr>
              <p:cNvCxnSpPr/>
              <p:nvPr/>
            </p:nvCxnSpPr>
            <p:spPr>
              <a:xfrm rot="5400000" flipH="1" flipV="1">
                <a:off x="8222289" y="3591609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D53F383-F2DA-A24D-8B19-AD3F80186439}"/>
                  </a:ext>
                </a:extLst>
              </p:cNvPr>
              <p:cNvCxnSpPr/>
              <p:nvPr/>
            </p:nvCxnSpPr>
            <p:spPr>
              <a:xfrm rot="5400000" flipH="1" flipV="1">
                <a:off x="8292807" y="3635344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EA7E6DA-17F4-894B-9556-E7EECBE2EC79}"/>
                  </a:ext>
                </a:extLst>
              </p:cNvPr>
              <p:cNvCxnSpPr/>
              <p:nvPr/>
            </p:nvCxnSpPr>
            <p:spPr>
              <a:xfrm rot="5400000" flipH="1" flipV="1">
                <a:off x="8442212" y="3745172"/>
                <a:ext cx="61958" cy="6126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BC789E2-152A-2A48-B4EB-BD8C30E66BA0}"/>
                  </a:ext>
                </a:extLst>
              </p:cNvPr>
              <p:cNvCxnSpPr/>
              <p:nvPr/>
            </p:nvCxnSpPr>
            <p:spPr>
              <a:xfrm flipV="1">
                <a:off x="8501417" y="3809222"/>
                <a:ext cx="612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8491A7-B3EF-3B4F-A83C-2991470B5E6B}"/>
                  </a:ext>
                </a:extLst>
              </p:cNvPr>
              <p:cNvCxnSpPr/>
              <p:nvPr/>
            </p:nvCxnSpPr>
            <p:spPr>
              <a:xfrm flipV="1">
                <a:off x="8558901" y="3878792"/>
                <a:ext cx="61261" cy="5102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7A14C77-FCF3-794C-AAB2-050494DDDCB5}"/>
                  </a:ext>
                </a:extLst>
              </p:cNvPr>
              <p:cNvCxnSpPr/>
              <p:nvPr/>
            </p:nvCxnSpPr>
            <p:spPr>
              <a:xfrm flipV="1">
                <a:off x="8614523" y="3957564"/>
                <a:ext cx="64864" cy="4737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5F6CF60-5D72-7C4A-9B70-6B56969C56BE}"/>
                  </a:ext>
                </a:extLst>
              </p:cNvPr>
              <p:cNvCxnSpPr/>
              <p:nvPr/>
            </p:nvCxnSpPr>
            <p:spPr>
              <a:xfrm flipV="1">
                <a:off x="8692063" y="4135482"/>
                <a:ext cx="72072" cy="3644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E133E29-A247-414A-BC5F-008705BDE7B3}"/>
                  </a:ext>
                </a:extLst>
              </p:cNvPr>
              <p:cNvCxnSpPr/>
              <p:nvPr/>
            </p:nvCxnSpPr>
            <p:spPr>
              <a:xfrm flipV="1">
                <a:off x="8723449" y="4227802"/>
                <a:ext cx="72072" cy="2915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8729EE4-3F23-DE47-BA32-CC9CC404BD65}"/>
                  </a:ext>
                </a:extLst>
              </p:cNvPr>
              <p:cNvCxnSpPr/>
              <p:nvPr/>
            </p:nvCxnSpPr>
            <p:spPr>
              <a:xfrm flipV="1">
                <a:off x="8744944" y="4315252"/>
                <a:ext cx="75675" cy="255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139A79F-0348-AC44-A196-6E29C1865CB3}"/>
                  </a:ext>
                </a:extLst>
              </p:cNvPr>
              <p:cNvCxnSpPr/>
              <p:nvPr/>
            </p:nvCxnSpPr>
            <p:spPr>
              <a:xfrm flipV="1">
                <a:off x="8761815" y="4411627"/>
                <a:ext cx="79451" cy="1564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ECA542-E860-CA41-AC1B-A6CF6CCB840B}"/>
              </a:ext>
            </a:extLst>
          </p:cNvPr>
          <p:cNvGrpSpPr/>
          <p:nvPr userDrawn="1"/>
        </p:nvGrpSpPr>
        <p:grpSpPr>
          <a:xfrm>
            <a:off x="1637429" y="4188310"/>
            <a:ext cx="378107" cy="280407"/>
            <a:chOff x="7625174" y="4361875"/>
            <a:chExt cx="283580" cy="280407"/>
          </a:xfrm>
          <a:gradFill>
            <a:gsLst>
              <a:gs pos="5600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effectLst/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C0A3DE5-F0FA-2347-B44E-7899837EFA92}"/>
                </a:ext>
              </a:extLst>
            </p:cNvPr>
            <p:cNvSpPr/>
            <p:nvPr/>
          </p:nvSpPr>
          <p:spPr bwMode="auto">
            <a:xfrm rot="5400000">
              <a:off x="7626760" y="4360289"/>
              <a:ext cx="280407" cy="28358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 h="12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A4464C-85A0-2146-999C-6A3D1E0639F9}"/>
                </a:ext>
              </a:extLst>
            </p:cNvPr>
            <p:cNvSpPr/>
            <p:nvPr/>
          </p:nvSpPr>
          <p:spPr>
            <a:xfrm rot="5400000">
              <a:off x="7683157" y="4342284"/>
              <a:ext cx="152837" cy="2142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106" name="Group 105" title="map">
            <a:extLst>
              <a:ext uri="{FF2B5EF4-FFF2-40B4-BE49-F238E27FC236}">
                <a16:creationId xmlns:a16="http://schemas.microsoft.com/office/drawing/2014/main" id="{9765054B-7EB2-0348-8C30-6DBEE4C5412C}"/>
              </a:ext>
            </a:extLst>
          </p:cNvPr>
          <p:cNvGrpSpPr/>
          <p:nvPr userDrawn="1"/>
        </p:nvGrpSpPr>
        <p:grpSpPr>
          <a:xfrm>
            <a:off x="8331201" y="3733801"/>
            <a:ext cx="3475505" cy="1447799"/>
            <a:chOff x="2362200" y="-838200"/>
            <a:chExt cx="2606629" cy="1447799"/>
          </a:xfrm>
          <a:solidFill>
            <a:schemeClr val="accent5">
              <a:lumMod val="75000"/>
            </a:schemeClr>
          </a:solidFill>
        </p:grpSpPr>
        <p:sp>
          <p:nvSpPr>
            <p:cNvPr id="107" name="Rectangle 3">
              <a:extLst>
                <a:ext uri="{FF2B5EF4-FFF2-40B4-BE49-F238E27FC236}">
                  <a16:creationId xmlns:a16="http://schemas.microsoft.com/office/drawing/2014/main" id="{DC18C6C5-134C-9649-A275-AA743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965" y="-366631"/>
              <a:ext cx="0" cy="0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8" name="Freeform 4">
              <a:extLst>
                <a:ext uri="{FF2B5EF4-FFF2-40B4-BE49-F238E27FC236}">
                  <a16:creationId xmlns:a16="http://schemas.microsoft.com/office/drawing/2014/main" id="{884EC4B3-D08D-054D-A788-6AB33B500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599" y="-366631"/>
              <a:ext cx="249376" cy="312015"/>
            </a:xfrm>
            <a:custGeom>
              <a:avLst/>
              <a:gdLst/>
              <a:ahLst/>
              <a:cxnLst>
                <a:cxn ang="0">
                  <a:pos x="292" y="138"/>
                </a:cxn>
                <a:cxn ang="0">
                  <a:pos x="304" y="42"/>
                </a:cxn>
                <a:cxn ang="0">
                  <a:pos x="302" y="42"/>
                </a:cxn>
                <a:cxn ang="0">
                  <a:pos x="270" y="40"/>
                </a:cxn>
                <a:cxn ang="0">
                  <a:pos x="234" y="34"/>
                </a:cxn>
                <a:cxn ang="0">
                  <a:pos x="198" y="28"/>
                </a:cxn>
                <a:cxn ang="0">
                  <a:pos x="162" y="20"/>
                </a:cxn>
                <a:cxn ang="0">
                  <a:pos x="126" y="12"/>
                </a:cxn>
                <a:cxn ang="0">
                  <a:pos x="92" y="0"/>
                </a:cxn>
                <a:cxn ang="0">
                  <a:pos x="0" y="472"/>
                </a:cxn>
                <a:cxn ang="0">
                  <a:pos x="0" y="474"/>
                </a:cxn>
                <a:cxn ang="0">
                  <a:pos x="74" y="488"/>
                </a:cxn>
                <a:cxn ang="0">
                  <a:pos x="152" y="500"/>
                </a:cxn>
                <a:cxn ang="0">
                  <a:pos x="230" y="512"/>
                </a:cxn>
                <a:cxn ang="0">
                  <a:pos x="306" y="520"/>
                </a:cxn>
                <a:cxn ang="0">
                  <a:pos x="374" y="528"/>
                </a:cxn>
                <a:cxn ang="0">
                  <a:pos x="376" y="528"/>
                </a:cxn>
                <a:cxn ang="0">
                  <a:pos x="422" y="162"/>
                </a:cxn>
                <a:cxn ang="0">
                  <a:pos x="292" y="138"/>
                </a:cxn>
                <a:cxn ang="0">
                  <a:pos x="292" y="138"/>
                </a:cxn>
                <a:cxn ang="0">
                  <a:pos x="200" y="108"/>
                </a:cxn>
                <a:cxn ang="0">
                  <a:pos x="200" y="120"/>
                </a:cxn>
                <a:cxn ang="0">
                  <a:pos x="202" y="132"/>
                </a:cxn>
                <a:cxn ang="0">
                  <a:pos x="194" y="144"/>
                </a:cxn>
                <a:cxn ang="0">
                  <a:pos x="184" y="146"/>
                </a:cxn>
                <a:cxn ang="0">
                  <a:pos x="184" y="132"/>
                </a:cxn>
                <a:cxn ang="0">
                  <a:pos x="174" y="122"/>
                </a:cxn>
                <a:cxn ang="0">
                  <a:pos x="182" y="110"/>
                </a:cxn>
                <a:cxn ang="0">
                  <a:pos x="174" y="110"/>
                </a:cxn>
                <a:cxn ang="0">
                  <a:pos x="164" y="112"/>
                </a:cxn>
                <a:cxn ang="0">
                  <a:pos x="162" y="100"/>
                </a:cxn>
                <a:cxn ang="0">
                  <a:pos x="162" y="88"/>
                </a:cxn>
                <a:cxn ang="0">
                  <a:pos x="162" y="76"/>
                </a:cxn>
                <a:cxn ang="0">
                  <a:pos x="160" y="64"/>
                </a:cxn>
                <a:cxn ang="0">
                  <a:pos x="160" y="52"/>
                </a:cxn>
                <a:cxn ang="0">
                  <a:pos x="158" y="42"/>
                </a:cxn>
                <a:cxn ang="0">
                  <a:pos x="168" y="40"/>
                </a:cxn>
                <a:cxn ang="0">
                  <a:pos x="168" y="52"/>
                </a:cxn>
                <a:cxn ang="0">
                  <a:pos x="170" y="64"/>
                </a:cxn>
                <a:cxn ang="0">
                  <a:pos x="180" y="74"/>
                </a:cxn>
                <a:cxn ang="0">
                  <a:pos x="180" y="86"/>
                </a:cxn>
                <a:cxn ang="0">
                  <a:pos x="190" y="86"/>
                </a:cxn>
                <a:cxn ang="0">
                  <a:pos x="198" y="98"/>
                </a:cxn>
                <a:cxn ang="0">
                  <a:pos x="200" y="108"/>
                </a:cxn>
                <a:cxn ang="0">
                  <a:pos x="292" y="138"/>
                </a:cxn>
              </a:cxnLst>
              <a:rect l="0" t="0" r="r" b="b"/>
              <a:pathLst>
                <a:path w="422" h="528">
                  <a:moveTo>
                    <a:pt x="292" y="138"/>
                  </a:moveTo>
                  <a:lnTo>
                    <a:pt x="304" y="42"/>
                  </a:lnTo>
                  <a:lnTo>
                    <a:pt x="302" y="42"/>
                  </a:lnTo>
                  <a:lnTo>
                    <a:pt x="270" y="40"/>
                  </a:lnTo>
                  <a:lnTo>
                    <a:pt x="234" y="34"/>
                  </a:lnTo>
                  <a:lnTo>
                    <a:pt x="198" y="28"/>
                  </a:lnTo>
                  <a:lnTo>
                    <a:pt x="162" y="20"/>
                  </a:lnTo>
                  <a:lnTo>
                    <a:pt x="126" y="12"/>
                  </a:lnTo>
                  <a:lnTo>
                    <a:pt x="92" y="0"/>
                  </a:lnTo>
                  <a:lnTo>
                    <a:pt x="0" y="472"/>
                  </a:lnTo>
                  <a:lnTo>
                    <a:pt x="0" y="474"/>
                  </a:lnTo>
                  <a:lnTo>
                    <a:pt x="74" y="488"/>
                  </a:lnTo>
                  <a:lnTo>
                    <a:pt x="152" y="500"/>
                  </a:lnTo>
                  <a:lnTo>
                    <a:pt x="230" y="512"/>
                  </a:lnTo>
                  <a:lnTo>
                    <a:pt x="306" y="520"/>
                  </a:lnTo>
                  <a:lnTo>
                    <a:pt x="374" y="528"/>
                  </a:lnTo>
                  <a:lnTo>
                    <a:pt x="376" y="528"/>
                  </a:lnTo>
                  <a:lnTo>
                    <a:pt x="422" y="162"/>
                  </a:lnTo>
                  <a:lnTo>
                    <a:pt x="292" y="138"/>
                  </a:lnTo>
                  <a:lnTo>
                    <a:pt x="292" y="138"/>
                  </a:lnTo>
                  <a:lnTo>
                    <a:pt x="200" y="108"/>
                  </a:lnTo>
                  <a:lnTo>
                    <a:pt x="200" y="120"/>
                  </a:lnTo>
                  <a:lnTo>
                    <a:pt x="202" y="132"/>
                  </a:lnTo>
                  <a:lnTo>
                    <a:pt x="194" y="144"/>
                  </a:lnTo>
                  <a:lnTo>
                    <a:pt x="184" y="146"/>
                  </a:lnTo>
                  <a:lnTo>
                    <a:pt x="184" y="132"/>
                  </a:lnTo>
                  <a:lnTo>
                    <a:pt x="174" y="122"/>
                  </a:lnTo>
                  <a:lnTo>
                    <a:pt x="182" y="110"/>
                  </a:lnTo>
                  <a:lnTo>
                    <a:pt x="174" y="110"/>
                  </a:lnTo>
                  <a:lnTo>
                    <a:pt x="164" y="112"/>
                  </a:lnTo>
                  <a:lnTo>
                    <a:pt x="162" y="100"/>
                  </a:lnTo>
                  <a:lnTo>
                    <a:pt x="162" y="88"/>
                  </a:lnTo>
                  <a:lnTo>
                    <a:pt x="162" y="76"/>
                  </a:lnTo>
                  <a:lnTo>
                    <a:pt x="160" y="64"/>
                  </a:lnTo>
                  <a:lnTo>
                    <a:pt x="160" y="52"/>
                  </a:lnTo>
                  <a:lnTo>
                    <a:pt x="158" y="42"/>
                  </a:lnTo>
                  <a:lnTo>
                    <a:pt x="168" y="40"/>
                  </a:lnTo>
                  <a:lnTo>
                    <a:pt x="168" y="52"/>
                  </a:lnTo>
                  <a:lnTo>
                    <a:pt x="170" y="64"/>
                  </a:lnTo>
                  <a:lnTo>
                    <a:pt x="180" y="74"/>
                  </a:lnTo>
                  <a:lnTo>
                    <a:pt x="180" y="86"/>
                  </a:lnTo>
                  <a:lnTo>
                    <a:pt x="190" y="86"/>
                  </a:lnTo>
                  <a:lnTo>
                    <a:pt x="198" y="98"/>
                  </a:lnTo>
                  <a:lnTo>
                    <a:pt x="200" y="108"/>
                  </a:lnTo>
                  <a:lnTo>
                    <a:pt x="292" y="13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021AE9DD-A2D5-9B4A-9AA2-8A2ECFF80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795" y="251490"/>
              <a:ext cx="424294" cy="310834"/>
            </a:xfrm>
            <a:custGeom>
              <a:avLst/>
              <a:gdLst/>
              <a:ahLst/>
              <a:cxnLst>
                <a:cxn ang="0">
                  <a:pos x="40" y="102"/>
                </a:cxn>
                <a:cxn ang="0">
                  <a:pos x="58" y="124"/>
                </a:cxn>
                <a:cxn ang="0">
                  <a:pos x="94" y="110"/>
                </a:cxn>
                <a:cxn ang="0">
                  <a:pos x="130" y="96"/>
                </a:cxn>
                <a:cxn ang="0">
                  <a:pos x="104" y="108"/>
                </a:cxn>
                <a:cxn ang="0">
                  <a:pos x="140" y="118"/>
                </a:cxn>
                <a:cxn ang="0">
                  <a:pos x="176" y="126"/>
                </a:cxn>
                <a:cxn ang="0">
                  <a:pos x="206" y="160"/>
                </a:cxn>
                <a:cxn ang="0">
                  <a:pos x="224" y="168"/>
                </a:cxn>
                <a:cxn ang="0">
                  <a:pos x="252" y="156"/>
                </a:cxn>
                <a:cxn ang="0">
                  <a:pos x="278" y="142"/>
                </a:cxn>
                <a:cxn ang="0">
                  <a:pos x="294" y="106"/>
                </a:cxn>
                <a:cxn ang="0">
                  <a:pos x="322" y="116"/>
                </a:cxn>
                <a:cxn ang="0">
                  <a:pos x="340" y="126"/>
                </a:cxn>
                <a:cxn ang="0">
                  <a:pos x="368" y="136"/>
                </a:cxn>
                <a:cxn ang="0">
                  <a:pos x="388" y="158"/>
                </a:cxn>
                <a:cxn ang="0">
                  <a:pos x="416" y="166"/>
                </a:cxn>
                <a:cxn ang="0">
                  <a:pos x="434" y="190"/>
                </a:cxn>
                <a:cxn ang="0">
                  <a:pos x="456" y="222"/>
                </a:cxn>
                <a:cxn ang="0">
                  <a:pos x="450" y="258"/>
                </a:cxn>
                <a:cxn ang="0">
                  <a:pos x="444" y="316"/>
                </a:cxn>
                <a:cxn ang="0">
                  <a:pos x="464" y="338"/>
                </a:cxn>
                <a:cxn ang="0">
                  <a:pos x="476" y="362"/>
                </a:cxn>
                <a:cxn ang="0">
                  <a:pos x="504" y="394"/>
                </a:cxn>
                <a:cxn ang="0">
                  <a:pos x="516" y="416"/>
                </a:cxn>
                <a:cxn ang="0">
                  <a:pos x="536" y="438"/>
                </a:cxn>
                <a:cxn ang="0">
                  <a:pos x="554" y="448"/>
                </a:cxn>
                <a:cxn ang="0">
                  <a:pos x="574" y="458"/>
                </a:cxn>
                <a:cxn ang="0">
                  <a:pos x="592" y="470"/>
                </a:cxn>
                <a:cxn ang="0">
                  <a:pos x="612" y="480"/>
                </a:cxn>
                <a:cxn ang="0">
                  <a:pos x="622" y="512"/>
                </a:cxn>
                <a:cxn ang="0">
                  <a:pos x="632" y="512"/>
                </a:cxn>
                <a:cxn ang="0">
                  <a:pos x="650" y="524"/>
                </a:cxn>
                <a:cxn ang="0">
                  <a:pos x="684" y="498"/>
                </a:cxn>
                <a:cxn ang="0">
                  <a:pos x="692" y="474"/>
                </a:cxn>
                <a:cxn ang="0">
                  <a:pos x="718" y="436"/>
                </a:cxn>
                <a:cxn ang="0">
                  <a:pos x="706" y="402"/>
                </a:cxn>
                <a:cxn ang="0">
                  <a:pos x="702" y="368"/>
                </a:cxn>
                <a:cxn ang="0">
                  <a:pos x="690" y="322"/>
                </a:cxn>
                <a:cxn ang="0">
                  <a:pos x="670" y="312"/>
                </a:cxn>
                <a:cxn ang="0">
                  <a:pos x="650" y="278"/>
                </a:cxn>
                <a:cxn ang="0">
                  <a:pos x="640" y="254"/>
                </a:cxn>
                <a:cxn ang="0">
                  <a:pos x="618" y="210"/>
                </a:cxn>
                <a:cxn ang="0">
                  <a:pos x="608" y="188"/>
                </a:cxn>
                <a:cxn ang="0">
                  <a:pos x="588" y="154"/>
                </a:cxn>
                <a:cxn ang="0">
                  <a:pos x="566" y="122"/>
                </a:cxn>
                <a:cxn ang="0">
                  <a:pos x="546" y="100"/>
                </a:cxn>
                <a:cxn ang="0">
                  <a:pos x="526" y="66"/>
                </a:cxn>
                <a:cxn ang="0">
                  <a:pos x="514" y="20"/>
                </a:cxn>
                <a:cxn ang="0">
                  <a:pos x="496" y="10"/>
                </a:cxn>
                <a:cxn ang="0">
                  <a:pos x="468" y="0"/>
                </a:cxn>
                <a:cxn ang="0">
                  <a:pos x="468" y="24"/>
                </a:cxn>
                <a:cxn ang="0">
                  <a:pos x="462" y="58"/>
                </a:cxn>
                <a:cxn ang="0">
                  <a:pos x="424" y="38"/>
                </a:cxn>
                <a:cxn ang="0">
                  <a:pos x="206" y="30"/>
                </a:cxn>
                <a:cxn ang="0">
                  <a:pos x="8" y="58"/>
                </a:cxn>
                <a:cxn ang="0">
                  <a:pos x="28" y="90"/>
                </a:cxn>
              </a:cxnLst>
              <a:rect l="0" t="0" r="r" b="b"/>
              <a:pathLst>
                <a:path w="718" h="526">
                  <a:moveTo>
                    <a:pt x="28" y="90"/>
                  </a:moveTo>
                  <a:lnTo>
                    <a:pt x="38" y="90"/>
                  </a:lnTo>
                  <a:lnTo>
                    <a:pt x="40" y="102"/>
                  </a:lnTo>
                  <a:lnTo>
                    <a:pt x="40" y="114"/>
                  </a:lnTo>
                  <a:lnTo>
                    <a:pt x="50" y="124"/>
                  </a:lnTo>
                  <a:lnTo>
                    <a:pt x="58" y="124"/>
                  </a:lnTo>
                  <a:lnTo>
                    <a:pt x="76" y="110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2" y="98"/>
                  </a:lnTo>
                  <a:lnTo>
                    <a:pt x="120" y="96"/>
                  </a:lnTo>
                  <a:lnTo>
                    <a:pt x="130" y="96"/>
                  </a:lnTo>
                  <a:lnTo>
                    <a:pt x="120" y="108"/>
                  </a:lnTo>
                  <a:lnTo>
                    <a:pt x="112" y="108"/>
                  </a:lnTo>
                  <a:lnTo>
                    <a:pt x="104" y="108"/>
                  </a:lnTo>
                  <a:lnTo>
                    <a:pt x="112" y="120"/>
                  </a:lnTo>
                  <a:lnTo>
                    <a:pt x="122" y="118"/>
                  </a:lnTo>
                  <a:lnTo>
                    <a:pt x="140" y="118"/>
                  </a:lnTo>
                  <a:lnTo>
                    <a:pt x="150" y="116"/>
                  </a:lnTo>
                  <a:lnTo>
                    <a:pt x="168" y="128"/>
                  </a:lnTo>
                  <a:lnTo>
                    <a:pt x="176" y="126"/>
                  </a:lnTo>
                  <a:lnTo>
                    <a:pt x="196" y="136"/>
                  </a:lnTo>
                  <a:lnTo>
                    <a:pt x="196" y="148"/>
                  </a:lnTo>
                  <a:lnTo>
                    <a:pt x="206" y="160"/>
                  </a:lnTo>
                  <a:lnTo>
                    <a:pt x="216" y="170"/>
                  </a:lnTo>
                  <a:lnTo>
                    <a:pt x="224" y="158"/>
                  </a:lnTo>
                  <a:lnTo>
                    <a:pt x="224" y="168"/>
                  </a:lnTo>
                  <a:lnTo>
                    <a:pt x="234" y="168"/>
                  </a:lnTo>
                  <a:lnTo>
                    <a:pt x="234" y="158"/>
                  </a:lnTo>
                  <a:lnTo>
                    <a:pt x="252" y="156"/>
                  </a:lnTo>
                  <a:lnTo>
                    <a:pt x="260" y="144"/>
                  </a:lnTo>
                  <a:lnTo>
                    <a:pt x="268" y="144"/>
                  </a:lnTo>
                  <a:lnTo>
                    <a:pt x="278" y="142"/>
                  </a:lnTo>
                  <a:lnTo>
                    <a:pt x="286" y="130"/>
                  </a:lnTo>
                  <a:lnTo>
                    <a:pt x="284" y="118"/>
                  </a:lnTo>
                  <a:lnTo>
                    <a:pt x="294" y="106"/>
                  </a:lnTo>
                  <a:lnTo>
                    <a:pt x="302" y="106"/>
                  </a:lnTo>
                  <a:lnTo>
                    <a:pt x="310" y="104"/>
                  </a:lnTo>
                  <a:lnTo>
                    <a:pt x="322" y="116"/>
                  </a:lnTo>
                  <a:lnTo>
                    <a:pt x="330" y="116"/>
                  </a:lnTo>
                  <a:lnTo>
                    <a:pt x="340" y="114"/>
                  </a:lnTo>
                  <a:lnTo>
                    <a:pt x="340" y="126"/>
                  </a:lnTo>
                  <a:lnTo>
                    <a:pt x="350" y="126"/>
                  </a:lnTo>
                  <a:lnTo>
                    <a:pt x="358" y="136"/>
                  </a:lnTo>
                  <a:lnTo>
                    <a:pt x="368" y="136"/>
                  </a:lnTo>
                  <a:lnTo>
                    <a:pt x="370" y="148"/>
                  </a:lnTo>
                  <a:lnTo>
                    <a:pt x="378" y="158"/>
                  </a:lnTo>
                  <a:lnTo>
                    <a:pt x="388" y="158"/>
                  </a:lnTo>
                  <a:lnTo>
                    <a:pt x="388" y="168"/>
                  </a:lnTo>
                  <a:lnTo>
                    <a:pt x="398" y="168"/>
                  </a:lnTo>
                  <a:lnTo>
                    <a:pt x="416" y="166"/>
                  </a:lnTo>
                  <a:lnTo>
                    <a:pt x="416" y="178"/>
                  </a:lnTo>
                  <a:lnTo>
                    <a:pt x="426" y="178"/>
                  </a:lnTo>
                  <a:lnTo>
                    <a:pt x="434" y="190"/>
                  </a:lnTo>
                  <a:lnTo>
                    <a:pt x="446" y="200"/>
                  </a:lnTo>
                  <a:lnTo>
                    <a:pt x="456" y="212"/>
                  </a:lnTo>
                  <a:lnTo>
                    <a:pt x="456" y="222"/>
                  </a:lnTo>
                  <a:lnTo>
                    <a:pt x="448" y="234"/>
                  </a:lnTo>
                  <a:lnTo>
                    <a:pt x="448" y="246"/>
                  </a:lnTo>
                  <a:lnTo>
                    <a:pt x="450" y="258"/>
                  </a:lnTo>
                  <a:lnTo>
                    <a:pt x="442" y="282"/>
                  </a:lnTo>
                  <a:lnTo>
                    <a:pt x="442" y="294"/>
                  </a:lnTo>
                  <a:lnTo>
                    <a:pt x="444" y="316"/>
                  </a:lnTo>
                  <a:lnTo>
                    <a:pt x="454" y="316"/>
                  </a:lnTo>
                  <a:lnTo>
                    <a:pt x="454" y="328"/>
                  </a:lnTo>
                  <a:lnTo>
                    <a:pt x="464" y="338"/>
                  </a:lnTo>
                  <a:lnTo>
                    <a:pt x="474" y="338"/>
                  </a:lnTo>
                  <a:lnTo>
                    <a:pt x="474" y="350"/>
                  </a:lnTo>
                  <a:lnTo>
                    <a:pt x="476" y="362"/>
                  </a:lnTo>
                  <a:lnTo>
                    <a:pt x="484" y="372"/>
                  </a:lnTo>
                  <a:lnTo>
                    <a:pt x="496" y="382"/>
                  </a:lnTo>
                  <a:lnTo>
                    <a:pt x="504" y="394"/>
                  </a:lnTo>
                  <a:lnTo>
                    <a:pt x="496" y="406"/>
                  </a:lnTo>
                  <a:lnTo>
                    <a:pt x="498" y="418"/>
                  </a:lnTo>
                  <a:lnTo>
                    <a:pt x="516" y="416"/>
                  </a:lnTo>
                  <a:lnTo>
                    <a:pt x="526" y="416"/>
                  </a:lnTo>
                  <a:lnTo>
                    <a:pt x="526" y="428"/>
                  </a:lnTo>
                  <a:lnTo>
                    <a:pt x="536" y="438"/>
                  </a:lnTo>
                  <a:lnTo>
                    <a:pt x="544" y="438"/>
                  </a:lnTo>
                  <a:lnTo>
                    <a:pt x="546" y="448"/>
                  </a:lnTo>
                  <a:lnTo>
                    <a:pt x="554" y="448"/>
                  </a:lnTo>
                  <a:lnTo>
                    <a:pt x="556" y="460"/>
                  </a:lnTo>
                  <a:lnTo>
                    <a:pt x="564" y="460"/>
                  </a:lnTo>
                  <a:lnTo>
                    <a:pt x="574" y="458"/>
                  </a:lnTo>
                  <a:lnTo>
                    <a:pt x="574" y="470"/>
                  </a:lnTo>
                  <a:lnTo>
                    <a:pt x="584" y="470"/>
                  </a:lnTo>
                  <a:lnTo>
                    <a:pt x="592" y="470"/>
                  </a:lnTo>
                  <a:lnTo>
                    <a:pt x="602" y="468"/>
                  </a:lnTo>
                  <a:lnTo>
                    <a:pt x="602" y="480"/>
                  </a:lnTo>
                  <a:lnTo>
                    <a:pt x="612" y="480"/>
                  </a:lnTo>
                  <a:lnTo>
                    <a:pt x="620" y="490"/>
                  </a:lnTo>
                  <a:lnTo>
                    <a:pt x="622" y="502"/>
                  </a:lnTo>
                  <a:lnTo>
                    <a:pt x="622" y="512"/>
                  </a:lnTo>
                  <a:lnTo>
                    <a:pt x="624" y="526"/>
                  </a:lnTo>
                  <a:lnTo>
                    <a:pt x="632" y="524"/>
                  </a:lnTo>
                  <a:lnTo>
                    <a:pt x="632" y="512"/>
                  </a:lnTo>
                  <a:lnTo>
                    <a:pt x="632" y="524"/>
                  </a:lnTo>
                  <a:lnTo>
                    <a:pt x="642" y="524"/>
                  </a:lnTo>
                  <a:lnTo>
                    <a:pt x="650" y="524"/>
                  </a:lnTo>
                  <a:lnTo>
                    <a:pt x="660" y="522"/>
                  </a:lnTo>
                  <a:lnTo>
                    <a:pt x="676" y="508"/>
                  </a:lnTo>
                  <a:lnTo>
                    <a:pt x="684" y="498"/>
                  </a:lnTo>
                  <a:lnTo>
                    <a:pt x="704" y="496"/>
                  </a:lnTo>
                  <a:lnTo>
                    <a:pt x="702" y="484"/>
                  </a:lnTo>
                  <a:lnTo>
                    <a:pt x="692" y="474"/>
                  </a:lnTo>
                  <a:lnTo>
                    <a:pt x="700" y="462"/>
                  </a:lnTo>
                  <a:lnTo>
                    <a:pt x="708" y="448"/>
                  </a:lnTo>
                  <a:lnTo>
                    <a:pt x="718" y="436"/>
                  </a:lnTo>
                  <a:lnTo>
                    <a:pt x="716" y="424"/>
                  </a:lnTo>
                  <a:lnTo>
                    <a:pt x="706" y="414"/>
                  </a:lnTo>
                  <a:lnTo>
                    <a:pt x="706" y="402"/>
                  </a:lnTo>
                  <a:lnTo>
                    <a:pt x="704" y="390"/>
                  </a:lnTo>
                  <a:lnTo>
                    <a:pt x="704" y="380"/>
                  </a:lnTo>
                  <a:lnTo>
                    <a:pt x="702" y="368"/>
                  </a:lnTo>
                  <a:lnTo>
                    <a:pt x="702" y="356"/>
                  </a:lnTo>
                  <a:lnTo>
                    <a:pt x="692" y="346"/>
                  </a:lnTo>
                  <a:lnTo>
                    <a:pt x="690" y="322"/>
                  </a:lnTo>
                  <a:lnTo>
                    <a:pt x="682" y="322"/>
                  </a:lnTo>
                  <a:lnTo>
                    <a:pt x="672" y="324"/>
                  </a:lnTo>
                  <a:lnTo>
                    <a:pt x="670" y="312"/>
                  </a:lnTo>
                  <a:lnTo>
                    <a:pt x="662" y="300"/>
                  </a:lnTo>
                  <a:lnTo>
                    <a:pt x="660" y="290"/>
                  </a:lnTo>
                  <a:lnTo>
                    <a:pt x="650" y="278"/>
                  </a:lnTo>
                  <a:lnTo>
                    <a:pt x="650" y="266"/>
                  </a:lnTo>
                  <a:lnTo>
                    <a:pt x="650" y="254"/>
                  </a:lnTo>
                  <a:lnTo>
                    <a:pt x="640" y="254"/>
                  </a:lnTo>
                  <a:lnTo>
                    <a:pt x="630" y="244"/>
                  </a:lnTo>
                  <a:lnTo>
                    <a:pt x="620" y="234"/>
                  </a:lnTo>
                  <a:lnTo>
                    <a:pt x="618" y="210"/>
                  </a:lnTo>
                  <a:lnTo>
                    <a:pt x="618" y="200"/>
                  </a:lnTo>
                  <a:lnTo>
                    <a:pt x="616" y="188"/>
                  </a:lnTo>
                  <a:lnTo>
                    <a:pt x="608" y="188"/>
                  </a:lnTo>
                  <a:lnTo>
                    <a:pt x="606" y="176"/>
                  </a:lnTo>
                  <a:lnTo>
                    <a:pt x="596" y="166"/>
                  </a:lnTo>
                  <a:lnTo>
                    <a:pt x="588" y="154"/>
                  </a:lnTo>
                  <a:lnTo>
                    <a:pt x="578" y="144"/>
                  </a:lnTo>
                  <a:lnTo>
                    <a:pt x="576" y="132"/>
                  </a:lnTo>
                  <a:lnTo>
                    <a:pt x="566" y="122"/>
                  </a:lnTo>
                  <a:lnTo>
                    <a:pt x="558" y="122"/>
                  </a:lnTo>
                  <a:lnTo>
                    <a:pt x="556" y="110"/>
                  </a:lnTo>
                  <a:lnTo>
                    <a:pt x="546" y="100"/>
                  </a:lnTo>
                  <a:lnTo>
                    <a:pt x="536" y="88"/>
                  </a:lnTo>
                  <a:lnTo>
                    <a:pt x="536" y="76"/>
                  </a:lnTo>
                  <a:lnTo>
                    <a:pt x="526" y="66"/>
                  </a:lnTo>
                  <a:lnTo>
                    <a:pt x="516" y="54"/>
                  </a:lnTo>
                  <a:lnTo>
                    <a:pt x="514" y="30"/>
                  </a:lnTo>
                  <a:lnTo>
                    <a:pt x="514" y="20"/>
                  </a:lnTo>
                  <a:lnTo>
                    <a:pt x="514" y="8"/>
                  </a:lnTo>
                  <a:lnTo>
                    <a:pt x="504" y="8"/>
                  </a:lnTo>
                  <a:lnTo>
                    <a:pt x="496" y="10"/>
                  </a:lnTo>
                  <a:lnTo>
                    <a:pt x="486" y="10"/>
                  </a:lnTo>
                  <a:lnTo>
                    <a:pt x="476" y="0"/>
                  </a:lnTo>
                  <a:lnTo>
                    <a:pt x="468" y="0"/>
                  </a:lnTo>
                  <a:lnTo>
                    <a:pt x="458" y="12"/>
                  </a:lnTo>
                  <a:lnTo>
                    <a:pt x="458" y="24"/>
                  </a:lnTo>
                  <a:lnTo>
                    <a:pt x="468" y="24"/>
                  </a:lnTo>
                  <a:lnTo>
                    <a:pt x="478" y="34"/>
                  </a:lnTo>
                  <a:lnTo>
                    <a:pt x="470" y="46"/>
                  </a:lnTo>
                  <a:lnTo>
                    <a:pt x="462" y="58"/>
                  </a:lnTo>
                  <a:lnTo>
                    <a:pt x="442" y="36"/>
                  </a:lnTo>
                  <a:lnTo>
                    <a:pt x="434" y="36"/>
                  </a:lnTo>
                  <a:lnTo>
                    <a:pt x="424" y="38"/>
                  </a:lnTo>
                  <a:lnTo>
                    <a:pt x="216" y="52"/>
                  </a:lnTo>
                  <a:lnTo>
                    <a:pt x="214" y="30"/>
                  </a:lnTo>
                  <a:lnTo>
                    <a:pt x="206" y="30"/>
                  </a:lnTo>
                  <a:lnTo>
                    <a:pt x="134" y="48"/>
                  </a:lnTo>
                  <a:lnTo>
                    <a:pt x="44" y="54"/>
                  </a:lnTo>
                  <a:lnTo>
                    <a:pt x="8" y="58"/>
                  </a:lnTo>
                  <a:lnTo>
                    <a:pt x="0" y="80"/>
                  </a:lnTo>
                  <a:lnTo>
                    <a:pt x="20" y="92"/>
                  </a:lnTo>
                  <a:lnTo>
                    <a:pt x="28" y="9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E57B732B-2C59-0C47-82C9-7AEA2ECD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985" y="4478"/>
              <a:ext cx="230466" cy="174918"/>
            </a:xfrm>
            <a:custGeom>
              <a:avLst/>
              <a:gdLst/>
              <a:ahLst/>
              <a:cxnLst>
                <a:cxn ang="0">
                  <a:pos x="242" y="296"/>
                </a:cxn>
                <a:cxn ang="0">
                  <a:pos x="258" y="272"/>
                </a:cxn>
                <a:cxn ang="0">
                  <a:pos x="258" y="250"/>
                </a:cxn>
                <a:cxn ang="0">
                  <a:pos x="274" y="236"/>
                </a:cxn>
                <a:cxn ang="0">
                  <a:pos x="292" y="236"/>
                </a:cxn>
                <a:cxn ang="0">
                  <a:pos x="308" y="210"/>
                </a:cxn>
                <a:cxn ang="0">
                  <a:pos x="326" y="198"/>
                </a:cxn>
                <a:cxn ang="0">
                  <a:pos x="342" y="172"/>
                </a:cxn>
                <a:cxn ang="0">
                  <a:pos x="350" y="160"/>
                </a:cxn>
                <a:cxn ang="0">
                  <a:pos x="358" y="136"/>
                </a:cxn>
                <a:cxn ang="0">
                  <a:pos x="374" y="112"/>
                </a:cxn>
                <a:cxn ang="0">
                  <a:pos x="390" y="88"/>
                </a:cxn>
                <a:cxn ang="0">
                  <a:pos x="382" y="88"/>
                </a:cxn>
                <a:cxn ang="0">
                  <a:pos x="286" y="24"/>
                </a:cxn>
                <a:cxn ang="0">
                  <a:pos x="242" y="28"/>
                </a:cxn>
                <a:cxn ang="0">
                  <a:pos x="206" y="30"/>
                </a:cxn>
                <a:cxn ang="0">
                  <a:pos x="186" y="20"/>
                </a:cxn>
                <a:cxn ang="0">
                  <a:pos x="158" y="0"/>
                </a:cxn>
                <a:cxn ang="0">
                  <a:pos x="114" y="14"/>
                </a:cxn>
                <a:cxn ang="0">
                  <a:pos x="60" y="30"/>
                </a:cxn>
                <a:cxn ang="0">
                  <a:pos x="16" y="56"/>
                </a:cxn>
                <a:cxn ang="0">
                  <a:pos x="0" y="80"/>
                </a:cxn>
                <a:cxn ang="0">
                  <a:pos x="10" y="92"/>
                </a:cxn>
                <a:cxn ang="0">
                  <a:pos x="46" y="90"/>
                </a:cxn>
                <a:cxn ang="0">
                  <a:pos x="56" y="112"/>
                </a:cxn>
                <a:cxn ang="0">
                  <a:pos x="76" y="134"/>
                </a:cxn>
                <a:cxn ang="0">
                  <a:pos x="106" y="156"/>
                </a:cxn>
                <a:cxn ang="0">
                  <a:pos x="132" y="164"/>
                </a:cxn>
                <a:cxn ang="0">
                  <a:pos x="144" y="186"/>
                </a:cxn>
                <a:cxn ang="0">
                  <a:pos x="172" y="208"/>
                </a:cxn>
                <a:cxn ang="0">
                  <a:pos x="192" y="218"/>
                </a:cxn>
                <a:cxn ang="0">
                  <a:pos x="194" y="242"/>
                </a:cxn>
                <a:cxn ang="0">
                  <a:pos x="212" y="252"/>
                </a:cxn>
                <a:cxn ang="0">
                  <a:pos x="222" y="274"/>
                </a:cxn>
                <a:cxn ang="0">
                  <a:pos x="252" y="296"/>
                </a:cxn>
              </a:cxnLst>
              <a:rect l="0" t="0" r="r" b="b"/>
              <a:pathLst>
                <a:path w="390" h="296">
                  <a:moveTo>
                    <a:pt x="252" y="284"/>
                  </a:moveTo>
                  <a:lnTo>
                    <a:pt x="242" y="296"/>
                  </a:lnTo>
                  <a:lnTo>
                    <a:pt x="252" y="284"/>
                  </a:lnTo>
                  <a:lnTo>
                    <a:pt x="258" y="272"/>
                  </a:lnTo>
                  <a:lnTo>
                    <a:pt x="258" y="260"/>
                  </a:lnTo>
                  <a:lnTo>
                    <a:pt x="258" y="250"/>
                  </a:lnTo>
                  <a:lnTo>
                    <a:pt x="266" y="248"/>
                  </a:lnTo>
                  <a:lnTo>
                    <a:pt x="274" y="236"/>
                  </a:lnTo>
                  <a:lnTo>
                    <a:pt x="284" y="236"/>
                  </a:lnTo>
                  <a:lnTo>
                    <a:pt x="292" y="236"/>
                  </a:lnTo>
                  <a:lnTo>
                    <a:pt x="300" y="224"/>
                  </a:lnTo>
                  <a:lnTo>
                    <a:pt x="308" y="210"/>
                  </a:lnTo>
                  <a:lnTo>
                    <a:pt x="318" y="210"/>
                  </a:lnTo>
                  <a:lnTo>
                    <a:pt x="326" y="198"/>
                  </a:lnTo>
                  <a:lnTo>
                    <a:pt x="334" y="184"/>
                  </a:lnTo>
                  <a:lnTo>
                    <a:pt x="342" y="172"/>
                  </a:lnTo>
                  <a:lnTo>
                    <a:pt x="352" y="172"/>
                  </a:lnTo>
                  <a:lnTo>
                    <a:pt x="350" y="160"/>
                  </a:lnTo>
                  <a:lnTo>
                    <a:pt x="358" y="148"/>
                  </a:lnTo>
                  <a:lnTo>
                    <a:pt x="358" y="136"/>
                  </a:lnTo>
                  <a:lnTo>
                    <a:pt x="366" y="124"/>
                  </a:lnTo>
                  <a:lnTo>
                    <a:pt x="374" y="112"/>
                  </a:lnTo>
                  <a:lnTo>
                    <a:pt x="382" y="100"/>
                  </a:lnTo>
                  <a:lnTo>
                    <a:pt x="390" y="88"/>
                  </a:lnTo>
                  <a:lnTo>
                    <a:pt x="390" y="100"/>
                  </a:lnTo>
                  <a:lnTo>
                    <a:pt x="382" y="88"/>
                  </a:lnTo>
                  <a:lnTo>
                    <a:pt x="304" y="34"/>
                  </a:lnTo>
                  <a:lnTo>
                    <a:pt x="286" y="24"/>
                  </a:lnTo>
                  <a:lnTo>
                    <a:pt x="276" y="14"/>
                  </a:lnTo>
                  <a:lnTo>
                    <a:pt x="242" y="28"/>
                  </a:lnTo>
                  <a:lnTo>
                    <a:pt x="222" y="30"/>
                  </a:lnTo>
                  <a:lnTo>
                    <a:pt x="206" y="30"/>
                  </a:lnTo>
                  <a:lnTo>
                    <a:pt x="196" y="32"/>
                  </a:lnTo>
                  <a:lnTo>
                    <a:pt x="186" y="20"/>
                  </a:lnTo>
                  <a:lnTo>
                    <a:pt x="186" y="10"/>
                  </a:lnTo>
                  <a:lnTo>
                    <a:pt x="158" y="0"/>
                  </a:lnTo>
                  <a:lnTo>
                    <a:pt x="138" y="2"/>
                  </a:lnTo>
                  <a:lnTo>
                    <a:pt x="114" y="14"/>
                  </a:lnTo>
                  <a:lnTo>
                    <a:pt x="86" y="16"/>
                  </a:lnTo>
                  <a:lnTo>
                    <a:pt x="60" y="30"/>
                  </a:lnTo>
                  <a:lnTo>
                    <a:pt x="34" y="44"/>
                  </a:lnTo>
                  <a:lnTo>
                    <a:pt x="16" y="56"/>
                  </a:lnTo>
                  <a:lnTo>
                    <a:pt x="8" y="68"/>
                  </a:lnTo>
                  <a:lnTo>
                    <a:pt x="0" y="80"/>
                  </a:lnTo>
                  <a:lnTo>
                    <a:pt x="2" y="92"/>
                  </a:lnTo>
                  <a:lnTo>
                    <a:pt x="10" y="92"/>
                  </a:lnTo>
                  <a:lnTo>
                    <a:pt x="28" y="90"/>
                  </a:lnTo>
                  <a:lnTo>
                    <a:pt x="46" y="90"/>
                  </a:lnTo>
                  <a:lnTo>
                    <a:pt x="56" y="100"/>
                  </a:lnTo>
                  <a:lnTo>
                    <a:pt x="56" y="112"/>
                  </a:lnTo>
                  <a:lnTo>
                    <a:pt x="66" y="124"/>
                  </a:lnTo>
                  <a:lnTo>
                    <a:pt x="76" y="134"/>
                  </a:lnTo>
                  <a:lnTo>
                    <a:pt x="96" y="144"/>
                  </a:lnTo>
                  <a:lnTo>
                    <a:pt x="106" y="156"/>
                  </a:lnTo>
                  <a:lnTo>
                    <a:pt x="114" y="166"/>
                  </a:lnTo>
                  <a:lnTo>
                    <a:pt x="132" y="164"/>
                  </a:lnTo>
                  <a:lnTo>
                    <a:pt x="134" y="176"/>
                  </a:lnTo>
                  <a:lnTo>
                    <a:pt x="144" y="186"/>
                  </a:lnTo>
                  <a:lnTo>
                    <a:pt x="162" y="198"/>
                  </a:lnTo>
                  <a:lnTo>
                    <a:pt x="172" y="208"/>
                  </a:lnTo>
                  <a:lnTo>
                    <a:pt x="182" y="208"/>
                  </a:lnTo>
                  <a:lnTo>
                    <a:pt x="192" y="218"/>
                  </a:lnTo>
                  <a:lnTo>
                    <a:pt x="192" y="232"/>
                  </a:lnTo>
                  <a:lnTo>
                    <a:pt x="194" y="242"/>
                  </a:lnTo>
                  <a:lnTo>
                    <a:pt x="204" y="254"/>
                  </a:lnTo>
                  <a:lnTo>
                    <a:pt x="212" y="252"/>
                  </a:lnTo>
                  <a:lnTo>
                    <a:pt x="222" y="264"/>
                  </a:lnTo>
                  <a:lnTo>
                    <a:pt x="222" y="274"/>
                  </a:lnTo>
                  <a:lnTo>
                    <a:pt x="224" y="286"/>
                  </a:lnTo>
                  <a:lnTo>
                    <a:pt x="252" y="296"/>
                  </a:lnTo>
                  <a:lnTo>
                    <a:pt x="252" y="28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47ADE35F-A0B8-6245-B411-F1E5FDF4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344" y="37571"/>
              <a:ext cx="250558" cy="248194"/>
            </a:xfrm>
            <a:custGeom>
              <a:avLst/>
              <a:gdLst/>
              <a:ahLst/>
              <a:cxnLst>
                <a:cxn ang="0">
                  <a:pos x="46" y="174"/>
                </a:cxn>
                <a:cxn ang="0">
                  <a:pos x="58" y="210"/>
                </a:cxn>
                <a:cxn ang="0">
                  <a:pos x="80" y="254"/>
                </a:cxn>
                <a:cxn ang="0">
                  <a:pos x="74" y="288"/>
                </a:cxn>
                <a:cxn ang="0">
                  <a:pos x="76" y="324"/>
                </a:cxn>
                <a:cxn ang="0">
                  <a:pos x="88" y="370"/>
                </a:cxn>
                <a:cxn ang="0">
                  <a:pos x="98" y="392"/>
                </a:cxn>
                <a:cxn ang="0">
                  <a:pos x="308" y="400"/>
                </a:cxn>
                <a:cxn ang="0">
                  <a:pos x="326" y="398"/>
                </a:cxn>
                <a:cxn ang="0">
                  <a:pos x="354" y="408"/>
                </a:cxn>
                <a:cxn ang="0">
                  <a:pos x="352" y="386"/>
                </a:cxn>
                <a:cxn ang="0">
                  <a:pos x="342" y="374"/>
                </a:cxn>
                <a:cxn ang="0">
                  <a:pos x="360" y="362"/>
                </a:cxn>
                <a:cxn ang="0">
                  <a:pos x="380" y="372"/>
                </a:cxn>
                <a:cxn ang="0">
                  <a:pos x="398" y="370"/>
                </a:cxn>
                <a:cxn ang="0">
                  <a:pos x="396" y="348"/>
                </a:cxn>
                <a:cxn ang="0">
                  <a:pos x="404" y="336"/>
                </a:cxn>
                <a:cxn ang="0">
                  <a:pos x="400" y="300"/>
                </a:cxn>
                <a:cxn ang="0">
                  <a:pos x="400" y="276"/>
                </a:cxn>
                <a:cxn ang="0">
                  <a:pos x="416" y="264"/>
                </a:cxn>
                <a:cxn ang="0">
                  <a:pos x="424" y="240"/>
                </a:cxn>
                <a:cxn ang="0">
                  <a:pos x="394" y="218"/>
                </a:cxn>
                <a:cxn ang="0">
                  <a:pos x="384" y="196"/>
                </a:cxn>
                <a:cxn ang="0">
                  <a:pos x="366" y="186"/>
                </a:cxn>
                <a:cxn ang="0">
                  <a:pos x="364" y="162"/>
                </a:cxn>
                <a:cxn ang="0">
                  <a:pos x="344" y="152"/>
                </a:cxn>
                <a:cxn ang="0">
                  <a:pos x="316" y="130"/>
                </a:cxn>
                <a:cxn ang="0">
                  <a:pos x="304" y="108"/>
                </a:cxn>
                <a:cxn ang="0">
                  <a:pos x="278" y="100"/>
                </a:cxn>
                <a:cxn ang="0">
                  <a:pos x="248" y="78"/>
                </a:cxn>
                <a:cxn ang="0">
                  <a:pos x="228" y="56"/>
                </a:cxn>
                <a:cxn ang="0">
                  <a:pos x="218" y="34"/>
                </a:cxn>
                <a:cxn ang="0">
                  <a:pos x="182" y="36"/>
                </a:cxn>
                <a:cxn ang="0">
                  <a:pos x="172" y="24"/>
                </a:cxn>
                <a:cxn ang="0">
                  <a:pos x="188" y="0"/>
                </a:cxn>
                <a:cxn ang="0">
                  <a:pos x="98" y="6"/>
                </a:cxn>
                <a:cxn ang="0">
                  <a:pos x="0" y="26"/>
                </a:cxn>
              </a:cxnLst>
              <a:rect l="0" t="0" r="r" b="b"/>
              <a:pathLst>
                <a:path w="424" h="420">
                  <a:moveTo>
                    <a:pt x="0" y="38"/>
                  </a:moveTo>
                  <a:lnTo>
                    <a:pt x="46" y="174"/>
                  </a:lnTo>
                  <a:lnTo>
                    <a:pt x="66" y="196"/>
                  </a:lnTo>
                  <a:lnTo>
                    <a:pt x="58" y="210"/>
                  </a:lnTo>
                  <a:lnTo>
                    <a:pt x="60" y="232"/>
                  </a:lnTo>
                  <a:lnTo>
                    <a:pt x="80" y="254"/>
                  </a:lnTo>
                  <a:lnTo>
                    <a:pt x="82" y="276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76" y="324"/>
                  </a:lnTo>
                  <a:lnTo>
                    <a:pt x="86" y="334"/>
                  </a:lnTo>
                  <a:lnTo>
                    <a:pt x="88" y="370"/>
                  </a:lnTo>
                  <a:lnTo>
                    <a:pt x="90" y="392"/>
                  </a:lnTo>
                  <a:lnTo>
                    <a:pt x="98" y="392"/>
                  </a:lnTo>
                  <a:lnTo>
                    <a:pt x="100" y="414"/>
                  </a:lnTo>
                  <a:lnTo>
                    <a:pt x="308" y="400"/>
                  </a:lnTo>
                  <a:lnTo>
                    <a:pt x="318" y="398"/>
                  </a:lnTo>
                  <a:lnTo>
                    <a:pt x="326" y="398"/>
                  </a:lnTo>
                  <a:lnTo>
                    <a:pt x="346" y="420"/>
                  </a:lnTo>
                  <a:lnTo>
                    <a:pt x="354" y="408"/>
                  </a:lnTo>
                  <a:lnTo>
                    <a:pt x="362" y="396"/>
                  </a:lnTo>
                  <a:lnTo>
                    <a:pt x="352" y="386"/>
                  </a:lnTo>
                  <a:lnTo>
                    <a:pt x="342" y="386"/>
                  </a:lnTo>
                  <a:lnTo>
                    <a:pt x="342" y="374"/>
                  </a:lnTo>
                  <a:lnTo>
                    <a:pt x="352" y="362"/>
                  </a:lnTo>
                  <a:lnTo>
                    <a:pt x="360" y="362"/>
                  </a:lnTo>
                  <a:lnTo>
                    <a:pt x="370" y="372"/>
                  </a:lnTo>
                  <a:lnTo>
                    <a:pt x="380" y="372"/>
                  </a:lnTo>
                  <a:lnTo>
                    <a:pt x="388" y="370"/>
                  </a:lnTo>
                  <a:lnTo>
                    <a:pt x="398" y="370"/>
                  </a:lnTo>
                  <a:lnTo>
                    <a:pt x="406" y="358"/>
                  </a:lnTo>
                  <a:lnTo>
                    <a:pt x="396" y="348"/>
                  </a:lnTo>
                  <a:lnTo>
                    <a:pt x="394" y="336"/>
                  </a:lnTo>
                  <a:lnTo>
                    <a:pt x="404" y="336"/>
                  </a:lnTo>
                  <a:lnTo>
                    <a:pt x="402" y="324"/>
                  </a:lnTo>
                  <a:lnTo>
                    <a:pt x="400" y="300"/>
                  </a:lnTo>
                  <a:lnTo>
                    <a:pt x="400" y="288"/>
                  </a:lnTo>
                  <a:lnTo>
                    <a:pt x="400" y="276"/>
                  </a:lnTo>
                  <a:lnTo>
                    <a:pt x="408" y="276"/>
                  </a:lnTo>
                  <a:lnTo>
                    <a:pt x="416" y="264"/>
                  </a:lnTo>
                  <a:lnTo>
                    <a:pt x="424" y="252"/>
                  </a:lnTo>
                  <a:lnTo>
                    <a:pt x="424" y="240"/>
                  </a:lnTo>
                  <a:lnTo>
                    <a:pt x="396" y="230"/>
                  </a:lnTo>
                  <a:lnTo>
                    <a:pt x="394" y="218"/>
                  </a:lnTo>
                  <a:lnTo>
                    <a:pt x="394" y="208"/>
                  </a:lnTo>
                  <a:lnTo>
                    <a:pt x="384" y="196"/>
                  </a:lnTo>
                  <a:lnTo>
                    <a:pt x="376" y="198"/>
                  </a:lnTo>
                  <a:lnTo>
                    <a:pt x="366" y="186"/>
                  </a:lnTo>
                  <a:lnTo>
                    <a:pt x="364" y="176"/>
                  </a:lnTo>
                  <a:lnTo>
                    <a:pt x="364" y="162"/>
                  </a:lnTo>
                  <a:lnTo>
                    <a:pt x="354" y="152"/>
                  </a:lnTo>
                  <a:lnTo>
                    <a:pt x="344" y="152"/>
                  </a:lnTo>
                  <a:lnTo>
                    <a:pt x="334" y="142"/>
                  </a:lnTo>
                  <a:lnTo>
                    <a:pt x="316" y="130"/>
                  </a:lnTo>
                  <a:lnTo>
                    <a:pt x="306" y="120"/>
                  </a:lnTo>
                  <a:lnTo>
                    <a:pt x="304" y="108"/>
                  </a:lnTo>
                  <a:lnTo>
                    <a:pt x="286" y="110"/>
                  </a:lnTo>
                  <a:lnTo>
                    <a:pt x="278" y="100"/>
                  </a:lnTo>
                  <a:lnTo>
                    <a:pt x="268" y="88"/>
                  </a:lnTo>
                  <a:lnTo>
                    <a:pt x="248" y="78"/>
                  </a:lnTo>
                  <a:lnTo>
                    <a:pt x="238" y="68"/>
                  </a:lnTo>
                  <a:lnTo>
                    <a:pt x="228" y="56"/>
                  </a:lnTo>
                  <a:lnTo>
                    <a:pt x="228" y="44"/>
                  </a:lnTo>
                  <a:lnTo>
                    <a:pt x="218" y="34"/>
                  </a:lnTo>
                  <a:lnTo>
                    <a:pt x="200" y="34"/>
                  </a:lnTo>
                  <a:lnTo>
                    <a:pt x="182" y="36"/>
                  </a:lnTo>
                  <a:lnTo>
                    <a:pt x="174" y="36"/>
                  </a:lnTo>
                  <a:lnTo>
                    <a:pt x="172" y="24"/>
                  </a:lnTo>
                  <a:lnTo>
                    <a:pt x="180" y="12"/>
                  </a:lnTo>
                  <a:lnTo>
                    <a:pt x="188" y="0"/>
                  </a:lnTo>
                  <a:lnTo>
                    <a:pt x="180" y="0"/>
                  </a:lnTo>
                  <a:lnTo>
                    <a:pt x="98" y="6"/>
                  </a:lnTo>
                  <a:lnTo>
                    <a:pt x="98" y="18"/>
                  </a:lnTo>
                  <a:lnTo>
                    <a:pt x="0" y="26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B0DFF1C5-D36F-2F42-A80F-8156E37C5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247" y="60026"/>
              <a:ext cx="164281" cy="275377"/>
            </a:xfrm>
            <a:custGeom>
              <a:avLst/>
              <a:gdLst/>
              <a:ahLst/>
              <a:cxnLst>
                <a:cxn ang="0">
                  <a:pos x="110" y="414"/>
                </a:cxn>
                <a:cxn ang="0">
                  <a:pos x="102" y="426"/>
                </a:cxn>
                <a:cxn ang="0">
                  <a:pos x="102" y="438"/>
                </a:cxn>
                <a:cxn ang="0">
                  <a:pos x="94" y="450"/>
                </a:cxn>
                <a:cxn ang="0">
                  <a:pos x="86" y="450"/>
                </a:cxn>
                <a:cxn ang="0">
                  <a:pos x="76" y="452"/>
                </a:cxn>
                <a:cxn ang="0">
                  <a:pos x="78" y="462"/>
                </a:cxn>
                <a:cxn ang="0">
                  <a:pos x="68" y="464"/>
                </a:cxn>
                <a:cxn ang="0">
                  <a:pos x="58" y="464"/>
                </a:cxn>
                <a:cxn ang="0">
                  <a:pos x="42" y="466"/>
                </a:cxn>
                <a:cxn ang="0">
                  <a:pos x="22" y="466"/>
                </a:cxn>
                <a:cxn ang="0">
                  <a:pos x="12" y="458"/>
                </a:cxn>
                <a:cxn ang="0">
                  <a:pos x="14" y="45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2" y="24"/>
                </a:cxn>
                <a:cxn ang="0">
                  <a:pos x="84" y="16"/>
                </a:cxn>
                <a:cxn ang="0">
                  <a:pos x="146" y="8"/>
                </a:cxn>
                <a:cxn ang="0">
                  <a:pos x="188" y="0"/>
                </a:cxn>
                <a:cxn ang="0">
                  <a:pos x="188" y="0"/>
                </a:cxn>
                <a:cxn ang="0">
                  <a:pos x="234" y="136"/>
                </a:cxn>
                <a:cxn ang="0">
                  <a:pos x="254" y="158"/>
                </a:cxn>
                <a:cxn ang="0">
                  <a:pos x="246" y="172"/>
                </a:cxn>
                <a:cxn ang="0">
                  <a:pos x="248" y="194"/>
                </a:cxn>
                <a:cxn ang="0">
                  <a:pos x="268" y="216"/>
                </a:cxn>
                <a:cxn ang="0">
                  <a:pos x="270" y="238"/>
                </a:cxn>
                <a:cxn ang="0">
                  <a:pos x="262" y="250"/>
                </a:cxn>
                <a:cxn ang="0">
                  <a:pos x="262" y="262"/>
                </a:cxn>
                <a:cxn ang="0">
                  <a:pos x="264" y="286"/>
                </a:cxn>
                <a:cxn ang="0">
                  <a:pos x="274" y="296"/>
                </a:cxn>
                <a:cxn ang="0">
                  <a:pos x="276" y="332"/>
                </a:cxn>
                <a:cxn ang="0">
                  <a:pos x="278" y="354"/>
                </a:cxn>
                <a:cxn ang="0">
                  <a:pos x="206" y="372"/>
                </a:cxn>
                <a:cxn ang="0">
                  <a:pos x="116" y="378"/>
                </a:cxn>
                <a:cxn ang="0">
                  <a:pos x="80" y="382"/>
                </a:cxn>
                <a:cxn ang="0">
                  <a:pos x="72" y="404"/>
                </a:cxn>
                <a:cxn ang="0">
                  <a:pos x="92" y="416"/>
                </a:cxn>
                <a:cxn ang="0">
                  <a:pos x="110" y="414"/>
                </a:cxn>
              </a:cxnLst>
              <a:rect l="0" t="0" r="r" b="b"/>
              <a:pathLst>
                <a:path w="278" h="466">
                  <a:moveTo>
                    <a:pt x="110" y="414"/>
                  </a:moveTo>
                  <a:lnTo>
                    <a:pt x="102" y="426"/>
                  </a:lnTo>
                  <a:lnTo>
                    <a:pt x="102" y="438"/>
                  </a:lnTo>
                  <a:lnTo>
                    <a:pt x="94" y="450"/>
                  </a:lnTo>
                  <a:lnTo>
                    <a:pt x="86" y="450"/>
                  </a:lnTo>
                  <a:lnTo>
                    <a:pt x="76" y="452"/>
                  </a:lnTo>
                  <a:lnTo>
                    <a:pt x="78" y="462"/>
                  </a:lnTo>
                  <a:lnTo>
                    <a:pt x="68" y="464"/>
                  </a:lnTo>
                  <a:lnTo>
                    <a:pt x="58" y="464"/>
                  </a:lnTo>
                  <a:lnTo>
                    <a:pt x="42" y="466"/>
                  </a:lnTo>
                  <a:lnTo>
                    <a:pt x="22" y="466"/>
                  </a:lnTo>
                  <a:lnTo>
                    <a:pt x="12" y="458"/>
                  </a:lnTo>
                  <a:lnTo>
                    <a:pt x="14" y="45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2" y="24"/>
                  </a:lnTo>
                  <a:lnTo>
                    <a:pt x="84" y="16"/>
                  </a:lnTo>
                  <a:lnTo>
                    <a:pt x="146" y="8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34" y="136"/>
                  </a:lnTo>
                  <a:lnTo>
                    <a:pt x="254" y="158"/>
                  </a:lnTo>
                  <a:lnTo>
                    <a:pt x="246" y="172"/>
                  </a:lnTo>
                  <a:lnTo>
                    <a:pt x="248" y="194"/>
                  </a:lnTo>
                  <a:lnTo>
                    <a:pt x="268" y="216"/>
                  </a:lnTo>
                  <a:lnTo>
                    <a:pt x="270" y="238"/>
                  </a:lnTo>
                  <a:lnTo>
                    <a:pt x="262" y="250"/>
                  </a:lnTo>
                  <a:lnTo>
                    <a:pt x="262" y="262"/>
                  </a:lnTo>
                  <a:lnTo>
                    <a:pt x="264" y="286"/>
                  </a:lnTo>
                  <a:lnTo>
                    <a:pt x="274" y="296"/>
                  </a:lnTo>
                  <a:lnTo>
                    <a:pt x="276" y="332"/>
                  </a:lnTo>
                  <a:lnTo>
                    <a:pt x="278" y="354"/>
                  </a:lnTo>
                  <a:lnTo>
                    <a:pt x="206" y="372"/>
                  </a:lnTo>
                  <a:lnTo>
                    <a:pt x="116" y="378"/>
                  </a:lnTo>
                  <a:lnTo>
                    <a:pt x="80" y="382"/>
                  </a:lnTo>
                  <a:lnTo>
                    <a:pt x="72" y="404"/>
                  </a:lnTo>
                  <a:lnTo>
                    <a:pt x="92" y="416"/>
                  </a:lnTo>
                  <a:lnTo>
                    <a:pt x="110" y="41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9F8B2E1A-E17F-E44B-95BB-26E1823E9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058" y="75391"/>
              <a:ext cx="152462" cy="270650"/>
            </a:xfrm>
            <a:custGeom>
              <a:avLst/>
              <a:gdLst/>
              <a:ahLst/>
              <a:cxnLst>
                <a:cxn ang="0">
                  <a:pos x="82" y="12"/>
                </a:cxn>
                <a:cxn ang="0">
                  <a:pos x="72" y="12"/>
                </a:cxn>
                <a:cxn ang="0">
                  <a:pos x="64" y="24"/>
                </a:cxn>
                <a:cxn ang="0">
                  <a:pos x="64" y="48"/>
                </a:cxn>
                <a:cxn ang="0">
                  <a:pos x="66" y="60"/>
                </a:cxn>
                <a:cxn ang="0">
                  <a:pos x="58" y="72"/>
                </a:cxn>
                <a:cxn ang="0">
                  <a:pos x="50" y="72"/>
                </a:cxn>
                <a:cxn ang="0">
                  <a:pos x="32" y="84"/>
                </a:cxn>
                <a:cxn ang="0">
                  <a:pos x="32" y="96"/>
                </a:cxn>
                <a:cxn ang="0">
                  <a:pos x="26" y="120"/>
                </a:cxn>
                <a:cxn ang="0">
                  <a:pos x="26" y="132"/>
                </a:cxn>
                <a:cxn ang="0">
                  <a:pos x="28" y="144"/>
                </a:cxn>
                <a:cxn ang="0">
                  <a:pos x="20" y="144"/>
                </a:cxn>
                <a:cxn ang="0">
                  <a:pos x="20" y="156"/>
                </a:cxn>
                <a:cxn ang="0">
                  <a:pos x="30" y="168"/>
                </a:cxn>
                <a:cxn ang="0">
                  <a:pos x="30" y="180"/>
                </a:cxn>
                <a:cxn ang="0">
                  <a:pos x="24" y="202"/>
                </a:cxn>
                <a:cxn ang="0">
                  <a:pos x="24" y="202"/>
                </a:cxn>
                <a:cxn ang="0">
                  <a:pos x="26" y="214"/>
                </a:cxn>
                <a:cxn ang="0">
                  <a:pos x="26" y="226"/>
                </a:cxn>
                <a:cxn ang="0">
                  <a:pos x="18" y="226"/>
                </a:cxn>
                <a:cxn ang="0">
                  <a:pos x="28" y="238"/>
                </a:cxn>
                <a:cxn ang="0">
                  <a:pos x="28" y="250"/>
                </a:cxn>
                <a:cxn ang="0">
                  <a:pos x="38" y="260"/>
                </a:cxn>
                <a:cxn ang="0">
                  <a:pos x="38" y="270"/>
                </a:cxn>
                <a:cxn ang="0">
                  <a:pos x="30" y="272"/>
                </a:cxn>
                <a:cxn ang="0">
                  <a:pos x="22" y="296"/>
                </a:cxn>
                <a:cxn ang="0">
                  <a:pos x="14" y="308"/>
                </a:cxn>
                <a:cxn ang="0">
                  <a:pos x="6" y="320"/>
                </a:cxn>
                <a:cxn ang="0">
                  <a:pos x="8" y="356"/>
                </a:cxn>
                <a:cxn ang="0">
                  <a:pos x="0" y="368"/>
                </a:cxn>
                <a:cxn ang="0">
                  <a:pos x="2" y="380"/>
                </a:cxn>
                <a:cxn ang="0">
                  <a:pos x="2" y="390"/>
                </a:cxn>
                <a:cxn ang="0">
                  <a:pos x="74" y="384"/>
                </a:cxn>
                <a:cxn ang="0">
                  <a:pos x="146" y="380"/>
                </a:cxn>
                <a:cxn ang="0">
                  <a:pos x="148" y="392"/>
                </a:cxn>
                <a:cxn ang="0">
                  <a:pos x="140" y="404"/>
                </a:cxn>
                <a:cxn ang="0">
                  <a:pos x="140" y="416"/>
                </a:cxn>
                <a:cxn ang="0">
                  <a:pos x="148" y="414"/>
                </a:cxn>
                <a:cxn ang="0">
                  <a:pos x="160" y="426"/>
                </a:cxn>
                <a:cxn ang="0">
                  <a:pos x="170" y="438"/>
                </a:cxn>
                <a:cxn ang="0">
                  <a:pos x="168" y="438"/>
                </a:cxn>
                <a:cxn ang="0">
                  <a:pos x="182" y="448"/>
                </a:cxn>
                <a:cxn ang="0">
                  <a:pos x="196" y="458"/>
                </a:cxn>
                <a:cxn ang="0">
                  <a:pos x="214" y="456"/>
                </a:cxn>
                <a:cxn ang="0">
                  <a:pos x="232" y="456"/>
                </a:cxn>
                <a:cxn ang="0">
                  <a:pos x="240" y="442"/>
                </a:cxn>
                <a:cxn ang="0">
                  <a:pos x="258" y="432"/>
                </a:cxn>
                <a:cxn ang="0">
                  <a:pos x="244" y="0"/>
                </a:cxn>
                <a:cxn ang="0">
                  <a:pos x="242" y="0"/>
                </a:cxn>
                <a:cxn ang="0">
                  <a:pos x="206" y="4"/>
                </a:cxn>
                <a:cxn ang="0">
                  <a:pos x="142" y="8"/>
                </a:cxn>
                <a:cxn ang="0">
                  <a:pos x="80" y="12"/>
                </a:cxn>
                <a:cxn ang="0">
                  <a:pos x="82" y="12"/>
                </a:cxn>
              </a:cxnLst>
              <a:rect l="0" t="0" r="r" b="b"/>
              <a:pathLst>
                <a:path w="258" h="458">
                  <a:moveTo>
                    <a:pt x="82" y="12"/>
                  </a:moveTo>
                  <a:lnTo>
                    <a:pt x="72" y="12"/>
                  </a:lnTo>
                  <a:lnTo>
                    <a:pt x="64" y="24"/>
                  </a:lnTo>
                  <a:lnTo>
                    <a:pt x="64" y="48"/>
                  </a:lnTo>
                  <a:lnTo>
                    <a:pt x="66" y="60"/>
                  </a:lnTo>
                  <a:lnTo>
                    <a:pt x="58" y="72"/>
                  </a:lnTo>
                  <a:lnTo>
                    <a:pt x="50" y="72"/>
                  </a:lnTo>
                  <a:lnTo>
                    <a:pt x="32" y="84"/>
                  </a:lnTo>
                  <a:lnTo>
                    <a:pt x="32" y="96"/>
                  </a:lnTo>
                  <a:lnTo>
                    <a:pt x="26" y="120"/>
                  </a:lnTo>
                  <a:lnTo>
                    <a:pt x="26" y="132"/>
                  </a:lnTo>
                  <a:lnTo>
                    <a:pt x="28" y="144"/>
                  </a:lnTo>
                  <a:lnTo>
                    <a:pt x="20" y="144"/>
                  </a:lnTo>
                  <a:lnTo>
                    <a:pt x="20" y="156"/>
                  </a:lnTo>
                  <a:lnTo>
                    <a:pt x="30" y="168"/>
                  </a:lnTo>
                  <a:lnTo>
                    <a:pt x="30" y="180"/>
                  </a:lnTo>
                  <a:lnTo>
                    <a:pt x="24" y="202"/>
                  </a:lnTo>
                  <a:lnTo>
                    <a:pt x="24" y="202"/>
                  </a:lnTo>
                  <a:lnTo>
                    <a:pt x="26" y="214"/>
                  </a:lnTo>
                  <a:lnTo>
                    <a:pt x="26" y="226"/>
                  </a:lnTo>
                  <a:lnTo>
                    <a:pt x="18" y="226"/>
                  </a:lnTo>
                  <a:lnTo>
                    <a:pt x="28" y="238"/>
                  </a:lnTo>
                  <a:lnTo>
                    <a:pt x="28" y="250"/>
                  </a:lnTo>
                  <a:lnTo>
                    <a:pt x="38" y="260"/>
                  </a:lnTo>
                  <a:lnTo>
                    <a:pt x="38" y="270"/>
                  </a:lnTo>
                  <a:lnTo>
                    <a:pt x="30" y="272"/>
                  </a:lnTo>
                  <a:lnTo>
                    <a:pt x="22" y="296"/>
                  </a:lnTo>
                  <a:lnTo>
                    <a:pt x="14" y="308"/>
                  </a:lnTo>
                  <a:lnTo>
                    <a:pt x="6" y="320"/>
                  </a:lnTo>
                  <a:lnTo>
                    <a:pt x="8" y="356"/>
                  </a:lnTo>
                  <a:lnTo>
                    <a:pt x="0" y="368"/>
                  </a:lnTo>
                  <a:lnTo>
                    <a:pt x="2" y="380"/>
                  </a:lnTo>
                  <a:lnTo>
                    <a:pt x="2" y="390"/>
                  </a:lnTo>
                  <a:lnTo>
                    <a:pt x="74" y="384"/>
                  </a:lnTo>
                  <a:lnTo>
                    <a:pt x="146" y="380"/>
                  </a:lnTo>
                  <a:lnTo>
                    <a:pt x="148" y="392"/>
                  </a:lnTo>
                  <a:lnTo>
                    <a:pt x="140" y="404"/>
                  </a:lnTo>
                  <a:lnTo>
                    <a:pt x="140" y="416"/>
                  </a:lnTo>
                  <a:lnTo>
                    <a:pt x="148" y="414"/>
                  </a:lnTo>
                  <a:lnTo>
                    <a:pt x="160" y="426"/>
                  </a:lnTo>
                  <a:lnTo>
                    <a:pt x="170" y="438"/>
                  </a:lnTo>
                  <a:lnTo>
                    <a:pt x="168" y="438"/>
                  </a:lnTo>
                  <a:lnTo>
                    <a:pt x="182" y="448"/>
                  </a:lnTo>
                  <a:lnTo>
                    <a:pt x="196" y="458"/>
                  </a:lnTo>
                  <a:lnTo>
                    <a:pt x="214" y="456"/>
                  </a:lnTo>
                  <a:lnTo>
                    <a:pt x="232" y="456"/>
                  </a:lnTo>
                  <a:lnTo>
                    <a:pt x="240" y="442"/>
                  </a:lnTo>
                  <a:lnTo>
                    <a:pt x="258" y="432"/>
                  </a:lnTo>
                  <a:lnTo>
                    <a:pt x="244" y="0"/>
                  </a:lnTo>
                  <a:lnTo>
                    <a:pt x="242" y="0"/>
                  </a:lnTo>
                  <a:lnTo>
                    <a:pt x="206" y="4"/>
                  </a:lnTo>
                  <a:lnTo>
                    <a:pt x="142" y="8"/>
                  </a:lnTo>
                  <a:lnTo>
                    <a:pt x="80" y="12"/>
                  </a:lnTo>
                  <a:lnTo>
                    <a:pt x="82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E1726B3B-3F29-F64C-9582-4B633B7EB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961" y="194760"/>
              <a:ext cx="261195" cy="218647"/>
            </a:xfrm>
            <a:custGeom>
              <a:avLst/>
              <a:gdLst/>
              <a:ahLst/>
              <a:cxnLst>
                <a:cxn ang="0">
                  <a:pos x="56" y="316"/>
                </a:cxn>
                <a:cxn ang="0">
                  <a:pos x="102" y="312"/>
                </a:cxn>
                <a:cxn ang="0">
                  <a:pos x="144" y="332"/>
                </a:cxn>
                <a:cxn ang="0">
                  <a:pos x="176" y="332"/>
                </a:cxn>
                <a:cxn ang="0">
                  <a:pos x="184" y="318"/>
                </a:cxn>
                <a:cxn ang="0">
                  <a:pos x="182" y="306"/>
                </a:cxn>
                <a:cxn ang="0">
                  <a:pos x="210" y="304"/>
                </a:cxn>
                <a:cxn ang="0">
                  <a:pos x="230" y="328"/>
                </a:cxn>
                <a:cxn ang="0">
                  <a:pos x="258" y="336"/>
                </a:cxn>
                <a:cxn ang="0">
                  <a:pos x="268" y="348"/>
                </a:cxn>
                <a:cxn ang="0">
                  <a:pos x="304" y="358"/>
                </a:cxn>
                <a:cxn ang="0">
                  <a:pos x="330" y="344"/>
                </a:cxn>
                <a:cxn ang="0">
                  <a:pos x="358" y="354"/>
                </a:cxn>
                <a:cxn ang="0">
                  <a:pos x="384" y="316"/>
                </a:cxn>
                <a:cxn ang="0">
                  <a:pos x="384" y="340"/>
                </a:cxn>
                <a:cxn ang="0">
                  <a:pos x="404" y="362"/>
                </a:cxn>
                <a:cxn ang="0">
                  <a:pos x="428" y="364"/>
                </a:cxn>
                <a:cxn ang="0">
                  <a:pos x="440" y="348"/>
                </a:cxn>
                <a:cxn ang="0">
                  <a:pos x="420" y="336"/>
                </a:cxn>
                <a:cxn ang="0">
                  <a:pos x="392" y="326"/>
                </a:cxn>
                <a:cxn ang="0">
                  <a:pos x="392" y="316"/>
                </a:cxn>
                <a:cxn ang="0">
                  <a:pos x="400" y="290"/>
                </a:cxn>
                <a:cxn ang="0">
                  <a:pos x="398" y="280"/>
                </a:cxn>
                <a:cxn ang="0">
                  <a:pos x="360" y="258"/>
                </a:cxn>
                <a:cxn ang="0">
                  <a:pos x="334" y="274"/>
                </a:cxn>
                <a:cxn ang="0">
                  <a:pos x="332" y="250"/>
                </a:cxn>
                <a:cxn ang="0">
                  <a:pos x="360" y="248"/>
                </a:cxn>
                <a:cxn ang="0">
                  <a:pos x="380" y="236"/>
                </a:cxn>
                <a:cxn ang="0">
                  <a:pos x="350" y="214"/>
                </a:cxn>
                <a:cxn ang="0">
                  <a:pos x="356" y="178"/>
                </a:cxn>
                <a:cxn ang="0">
                  <a:pos x="212" y="178"/>
                </a:cxn>
                <a:cxn ang="0">
                  <a:pos x="216" y="118"/>
                </a:cxn>
                <a:cxn ang="0">
                  <a:pos x="240" y="70"/>
                </a:cxn>
                <a:cxn ang="0">
                  <a:pos x="238" y="48"/>
                </a:cxn>
                <a:cxn ang="0">
                  <a:pos x="236" y="24"/>
                </a:cxn>
                <a:cxn ang="0">
                  <a:pos x="234" y="0"/>
                </a:cxn>
                <a:cxn ang="0">
                  <a:pos x="0" y="52"/>
                </a:cxn>
                <a:cxn ang="0">
                  <a:pos x="6" y="122"/>
                </a:cxn>
                <a:cxn ang="0">
                  <a:pos x="44" y="154"/>
                </a:cxn>
                <a:cxn ang="0">
                  <a:pos x="58" y="210"/>
                </a:cxn>
                <a:cxn ang="0">
                  <a:pos x="42" y="248"/>
                </a:cxn>
                <a:cxn ang="0">
                  <a:pos x="54" y="282"/>
                </a:cxn>
                <a:cxn ang="0">
                  <a:pos x="38" y="318"/>
                </a:cxn>
              </a:cxnLst>
              <a:rect l="0" t="0" r="r" b="b"/>
              <a:pathLst>
                <a:path w="442" h="370">
                  <a:moveTo>
                    <a:pt x="38" y="318"/>
                  </a:moveTo>
                  <a:lnTo>
                    <a:pt x="48" y="316"/>
                  </a:lnTo>
                  <a:lnTo>
                    <a:pt x="56" y="316"/>
                  </a:lnTo>
                  <a:lnTo>
                    <a:pt x="74" y="314"/>
                  </a:lnTo>
                  <a:lnTo>
                    <a:pt x="92" y="314"/>
                  </a:lnTo>
                  <a:lnTo>
                    <a:pt x="102" y="312"/>
                  </a:lnTo>
                  <a:lnTo>
                    <a:pt x="120" y="312"/>
                  </a:lnTo>
                  <a:lnTo>
                    <a:pt x="138" y="322"/>
                  </a:lnTo>
                  <a:lnTo>
                    <a:pt x="144" y="332"/>
                  </a:lnTo>
                  <a:lnTo>
                    <a:pt x="156" y="336"/>
                  </a:lnTo>
                  <a:lnTo>
                    <a:pt x="166" y="332"/>
                  </a:lnTo>
                  <a:lnTo>
                    <a:pt x="176" y="332"/>
                  </a:lnTo>
                  <a:lnTo>
                    <a:pt x="184" y="330"/>
                  </a:lnTo>
                  <a:lnTo>
                    <a:pt x="194" y="318"/>
                  </a:lnTo>
                  <a:lnTo>
                    <a:pt x="184" y="318"/>
                  </a:lnTo>
                  <a:lnTo>
                    <a:pt x="174" y="320"/>
                  </a:lnTo>
                  <a:lnTo>
                    <a:pt x="182" y="312"/>
                  </a:lnTo>
                  <a:lnTo>
                    <a:pt x="182" y="306"/>
                  </a:lnTo>
                  <a:lnTo>
                    <a:pt x="192" y="306"/>
                  </a:lnTo>
                  <a:lnTo>
                    <a:pt x="200" y="306"/>
                  </a:lnTo>
                  <a:lnTo>
                    <a:pt x="210" y="304"/>
                  </a:lnTo>
                  <a:lnTo>
                    <a:pt x="218" y="304"/>
                  </a:lnTo>
                  <a:lnTo>
                    <a:pt x="220" y="316"/>
                  </a:lnTo>
                  <a:lnTo>
                    <a:pt x="230" y="328"/>
                  </a:lnTo>
                  <a:lnTo>
                    <a:pt x="238" y="326"/>
                  </a:lnTo>
                  <a:lnTo>
                    <a:pt x="248" y="326"/>
                  </a:lnTo>
                  <a:lnTo>
                    <a:pt x="258" y="336"/>
                  </a:lnTo>
                  <a:lnTo>
                    <a:pt x="256" y="348"/>
                  </a:lnTo>
                  <a:lnTo>
                    <a:pt x="260" y="348"/>
                  </a:lnTo>
                  <a:lnTo>
                    <a:pt x="268" y="348"/>
                  </a:lnTo>
                  <a:lnTo>
                    <a:pt x="286" y="358"/>
                  </a:lnTo>
                  <a:lnTo>
                    <a:pt x="294" y="366"/>
                  </a:lnTo>
                  <a:lnTo>
                    <a:pt x="304" y="358"/>
                  </a:lnTo>
                  <a:lnTo>
                    <a:pt x="312" y="356"/>
                  </a:lnTo>
                  <a:lnTo>
                    <a:pt x="322" y="356"/>
                  </a:lnTo>
                  <a:lnTo>
                    <a:pt x="330" y="344"/>
                  </a:lnTo>
                  <a:lnTo>
                    <a:pt x="340" y="354"/>
                  </a:lnTo>
                  <a:lnTo>
                    <a:pt x="350" y="354"/>
                  </a:lnTo>
                  <a:lnTo>
                    <a:pt x="358" y="354"/>
                  </a:lnTo>
                  <a:lnTo>
                    <a:pt x="366" y="340"/>
                  </a:lnTo>
                  <a:lnTo>
                    <a:pt x="376" y="328"/>
                  </a:lnTo>
                  <a:lnTo>
                    <a:pt x="384" y="316"/>
                  </a:lnTo>
                  <a:lnTo>
                    <a:pt x="388" y="322"/>
                  </a:lnTo>
                  <a:lnTo>
                    <a:pt x="392" y="326"/>
                  </a:lnTo>
                  <a:lnTo>
                    <a:pt x="384" y="340"/>
                  </a:lnTo>
                  <a:lnTo>
                    <a:pt x="394" y="340"/>
                  </a:lnTo>
                  <a:lnTo>
                    <a:pt x="404" y="350"/>
                  </a:lnTo>
                  <a:lnTo>
                    <a:pt x="404" y="362"/>
                  </a:lnTo>
                  <a:lnTo>
                    <a:pt x="414" y="370"/>
                  </a:lnTo>
                  <a:lnTo>
                    <a:pt x="424" y="370"/>
                  </a:lnTo>
                  <a:lnTo>
                    <a:pt x="428" y="364"/>
                  </a:lnTo>
                  <a:lnTo>
                    <a:pt x="432" y="360"/>
                  </a:lnTo>
                  <a:lnTo>
                    <a:pt x="442" y="358"/>
                  </a:lnTo>
                  <a:lnTo>
                    <a:pt x="440" y="348"/>
                  </a:lnTo>
                  <a:lnTo>
                    <a:pt x="440" y="336"/>
                  </a:lnTo>
                  <a:lnTo>
                    <a:pt x="430" y="336"/>
                  </a:lnTo>
                  <a:lnTo>
                    <a:pt x="420" y="336"/>
                  </a:lnTo>
                  <a:lnTo>
                    <a:pt x="412" y="338"/>
                  </a:lnTo>
                  <a:lnTo>
                    <a:pt x="402" y="326"/>
                  </a:lnTo>
                  <a:lnTo>
                    <a:pt x="392" y="326"/>
                  </a:lnTo>
                  <a:lnTo>
                    <a:pt x="388" y="324"/>
                  </a:lnTo>
                  <a:lnTo>
                    <a:pt x="384" y="316"/>
                  </a:lnTo>
                  <a:lnTo>
                    <a:pt x="392" y="316"/>
                  </a:lnTo>
                  <a:lnTo>
                    <a:pt x="400" y="302"/>
                  </a:lnTo>
                  <a:lnTo>
                    <a:pt x="390" y="292"/>
                  </a:lnTo>
                  <a:lnTo>
                    <a:pt x="400" y="290"/>
                  </a:lnTo>
                  <a:lnTo>
                    <a:pt x="398" y="276"/>
                  </a:lnTo>
                  <a:lnTo>
                    <a:pt x="408" y="280"/>
                  </a:lnTo>
                  <a:lnTo>
                    <a:pt x="398" y="280"/>
                  </a:lnTo>
                  <a:lnTo>
                    <a:pt x="388" y="270"/>
                  </a:lnTo>
                  <a:lnTo>
                    <a:pt x="370" y="258"/>
                  </a:lnTo>
                  <a:lnTo>
                    <a:pt x="360" y="258"/>
                  </a:lnTo>
                  <a:lnTo>
                    <a:pt x="352" y="272"/>
                  </a:lnTo>
                  <a:lnTo>
                    <a:pt x="344" y="272"/>
                  </a:lnTo>
                  <a:lnTo>
                    <a:pt x="334" y="274"/>
                  </a:lnTo>
                  <a:lnTo>
                    <a:pt x="324" y="262"/>
                  </a:lnTo>
                  <a:lnTo>
                    <a:pt x="324" y="250"/>
                  </a:lnTo>
                  <a:lnTo>
                    <a:pt x="332" y="250"/>
                  </a:lnTo>
                  <a:lnTo>
                    <a:pt x="340" y="238"/>
                  </a:lnTo>
                  <a:lnTo>
                    <a:pt x="350" y="248"/>
                  </a:lnTo>
                  <a:lnTo>
                    <a:pt x="360" y="248"/>
                  </a:lnTo>
                  <a:lnTo>
                    <a:pt x="370" y="246"/>
                  </a:lnTo>
                  <a:lnTo>
                    <a:pt x="370" y="246"/>
                  </a:lnTo>
                  <a:lnTo>
                    <a:pt x="380" y="236"/>
                  </a:lnTo>
                  <a:lnTo>
                    <a:pt x="370" y="224"/>
                  </a:lnTo>
                  <a:lnTo>
                    <a:pt x="358" y="212"/>
                  </a:lnTo>
                  <a:lnTo>
                    <a:pt x="350" y="214"/>
                  </a:lnTo>
                  <a:lnTo>
                    <a:pt x="350" y="202"/>
                  </a:lnTo>
                  <a:lnTo>
                    <a:pt x="358" y="190"/>
                  </a:lnTo>
                  <a:lnTo>
                    <a:pt x="356" y="178"/>
                  </a:lnTo>
                  <a:lnTo>
                    <a:pt x="284" y="182"/>
                  </a:lnTo>
                  <a:lnTo>
                    <a:pt x="212" y="188"/>
                  </a:lnTo>
                  <a:lnTo>
                    <a:pt x="212" y="178"/>
                  </a:lnTo>
                  <a:lnTo>
                    <a:pt x="210" y="166"/>
                  </a:lnTo>
                  <a:lnTo>
                    <a:pt x="218" y="154"/>
                  </a:lnTo>
                  <a:lnTo>
                    <a:pt x="216" y="118"/>
                  </a:lnTo>
                  <a:lnTo>
                    <a:pt x="224" y="106"/>
                  </a:lnTo>
                  <a:lnTo>
                    <a:pt x="232" y="94"/>
                  </a:lnTo>
                  <a:lnTo>
                    <a:pt x="240" y="70"/>
                  </a:lnTo>
                  <a:lnTo>
                    <a:pt x="248" y="68"/>
                  </a:lnTo>
                  <a:lnTo>
                    <a:pt x="248" y="58"/>
                  </a:lnTo>
                  <a:lnTo>
                    <a:pt x="238" y="48"/>
                  </a:lnTo>
                  <a:lnTo>
                    <a:pt x="238" y="36"/>
                  </a:lnTo>
                  <a:lnTo>
                    <a:pt x="228" y="24"/>
                  </a:lnTo>
                  <a:lnTo>
                    <a:pt x="236" y="24"/>
                  </a:lnTo>
                  <a:lnTo>
                    <a:pt x="236" y="12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8" y="16"/>
                  </a:lnTo>
                  <a:lnTo>
                    <a:pt x="8" y="28"/>
                  </a:lnTo>
                  <a:lnTo>
                    <a:pt x="0" y="52"/>
                  </a:lnTo>
                  <a:lnTo>
                    <a:pt x="2" y="76"/>
                  </a:lnTo>
                  <a:lnTo>
                    <a:pt x="4" y="98"/>
                  </a:lnTo>
                  <a:lnTo>
                    <a:pt x="6" y="122"/>
                  </a:lnTo>
                  <a:lnTo>
                    <a:pt x="24" y="132"/>
                  </a:lnTo>
                  <a:lnTo>
                    <a:pt x="34" y="144"/>
                  </a:lnTo>
                  <a:lnTo>
                    <a:pt x="44" y="154"/>
                  </a:lnTo>
                  <a:lnTo>
                    <a:pt x="46" y="178"/>
                  </a:lnTo>
                  <a:lnTo>
                    <a:pt x="56" y="188"/>
                  </a:lnTo>
                  <a:lnTo>
                    <a:pt x="58" y="210"/>
                  </a:lnTo>
                  <a:lnTo>
                    <a:pt x="50" y="224"/>
                  </a:lnTo>
                  <a:lnTo>
                    <a:pt x="50" y="236"/>
                  </a:lnTo>
                  <a:lnTo>
                    <a:pt x="42" y="248"/>
                  </a:lnTo>
                  <a:lnTo>
                    <a:pt x="52" y="258"/>
                  </a:lnTo>
                  <a:lnTo>
                    <a:pt x="52" y="270"/>
                  </a:lnTo>
                  <a:lnTo>
                    <a:pt x="54" y="282"/>
                  </a:lnTo>
                  <a:lnTo>
                    <a:pt x="46" y="294"/>
                  </a:lnTo>
                  <a:lnTo>
                    <a:pt x="32" y="318"/>
                  </a:lnTo>
                  <a:lnTo>
                    <a:pt x="38" y="3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C456F063-105F-9C41-BD10-DDF306F5A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159" y="6842"/>
              <a:ext cx="634077" cy="602757"/>
            </a:xfrm>
            <a:custGeom>
              <a:avLst/>
              <a:gdLst/>
              <a:ahLst/>
              <a:cxnLst>
                <a:cxn ang="0">
                  <a:pos x="22" y="442"/>
                </a:cxn>
                <a:cxn ang="0">
                  <a:pos x="82" y="508"/>
                </a:cxn>
                <a:cxn ang="0">
                  <a:pos x="132" y="564"/>
                </a:cxn>
                <a:cxn ang="0">
                  <a:pos x="144" y="610"/>
                </a:cxn>
                <a:cxn ang="0">
                  <a:pos x="174" y="654"/>
                </a:cxn>
                <a:cxn ang="0">
                  <a:pos x="240" y="696"/>
                </a:cxn>
                <a:cxn ang="0">
                  <a:pos x="278" y="704"/>
                </a:cxn>
                <a:cxn ang="0">
                  <a:pos x="300" y="656"/>
                </a:cxn>
                <a:cxn ang="0">
                  <a:pos x="336" y="642"/>
                </a:cxn>
                <a:cxn ang="0">
                  <a:pos x="372" y="640"/>
                </a:cxn>
                <a:cxn ang="0">
                  <a:pos x="428" y="658"/>
                </a:cxn>
                <a:cxn ang="0">
                  <a:pos x="468" y="702"/>
                </a:cxn>
                <a:cxn ang="0">
                  <a:pos x="509" y="770"/>
                </a:cxn>
                <a:cxn ang="0">
                  <a:pos x="541" y="814"/>
                </a:cxn>
                <a:cxn ang="0">
                  <a:pos x="571" y="846"/>
                </a:cxn>
                <a:cxn ang="0">
                  <a:pos x="583" y="904"/>
                </a:cxn>
                <a:cxn ang="0">
                  <a:pos x="605" y="950"/>
                </a:cxn>
                <a:cxn ang="0">
                  <a:pos x="633" y="970"/>
                </a:cxn>
                <a:cxn ang="0">
                  <a:pos x="671" y="992"/>
                </a:cxn>
                <a:cxn ang="0">
                  <a:pos x="709" y="1000"/>
                </a:cxn>
                <a:cxn ang="0">
                  <a:pos x="755" y="1020"/>
                </a:cxn>
                <a:cxn ang="0">
                  <a:pos x="781" y="1006"/>
                </a:cxn>
                <a:cxn ang="0">
                  <a:pos x="807" y="982"/>
                </a:cxn>
                <a:cxn ang="0">
                  <a:pos x="775" y="924"/>
                </a:cxn>
                <a:cxn ang="0">
                  <a:pos x="789" y="970"/>
                </a:cxn>
                <a:cxn ang="0">
                  <a:pos x="761" y="972"/>
                </a:cxn>
                <a:cxn ang="0">
                  <a:pos x="747" y="914"/>
                </a:cxn>
                <a:cxn ang="0">
                  <a:pos x="763" y="868"/>
                </a:cxn>
                <a:cxn ang="0">
                  <a:pos x="811" y="794"/>
                </a:cxn>
                <a:cxn ang="0">
                  <a:pos x="871" y="754"/>
                </a:cxn>
                <a:cxn ang="0">
                  <a:pos x="933" y="716"/>
                </a:cxn>
                <a:cxn ang="0">
                  <a:pos x="975" y="676"/>
                </a:cxn>
                <a:cxn ang="0">
                  <a:pos x="1019" y="650"/>
                </a:cxn>
                <a:cxn ang="0">
                  <a:pos x="1047" y="636"/>
                </a:cxn>
                <a:cxn ang="0">
                  <a:pos x="1067" y="576"/>
                </a:cxn>
                <a:cxn ang="0">
                  <a:pos x="1073" y="528"/>
                </a:cxn>
                <a:cxn ang="0">
                  <a:pos x="1049" y="462"/>
                </a:cxn>
                <a:cxn ang="0">
                  <a:pos x="1017" y="394"/>
                </a:cxn>
                <a:cxn ang="0">
                  <a:pos x="1023" y="334"/>
                </a:cxn>
                <a:cxn ang="0">
                  <a:pos x="1009" y="266"/>
                </a:cxn>
                <a:cxn ang="0">
                  <a:pos x="981" y="268"/>
                </a:cxn>
                <a:cxn ang="0">
                  <a:pos x="943" y="258"/>
                </a:cxn>
                <a:cxn ang="0">
                  <a:pos x="907" y="250"/>
                </a:cxn>
                <a:cxn ang="0">
                  <a:pos x="873" y="264"/>
                </a:cxn>
                <a:cxn ang="0">
                  <a:pos x="827" y="268"/>
                </a:cxn>
                <a:cxn ang="0">
                  <a:pos x="789" y="236"/>
                </a:cxn>
                <a:cxn ang="0">
                  <a:pos x="763" y="260"/>
                </a:cxn>
                <a:cxn ang="0">
                  <a:pos x="725" y="252"/>
                </a:cxn>
                <a:cxn ang="0">
                  <a:pos x="697" y="230"/>
                </a:cxn>
                <a:cxn ang="0">
                  <a:pos x="669" y="232"/>
                </a:cxn>
                <a:cxn ang="0">
                  <a:pos x="643" y="234"/>
                </a:cxn>
                <a:cxn ang="0">
                  <a:pos x="607" y="226"/>
                </a:cxn>
                <a:cxn ang="0">
                  <a:pos x="587" y="204"/>
                </a:cxn>
                <a:cxn ang="0">
                  <a:pos x="551" y="206"/>
                </a:cxn>
                <a:cxn ang="0">
                  <a:pos x="545" y="8"/>
                </a:cxn>
                <a:cxn ang="0">
                  <a:pos x="210" y="418"/>
                </a:cxn>
                <a:cxn ang="0">
                  <a:pos x="2" y="422"/>
                </a:cxn>
              </a:cxnLst>
              <a:rect l="0" t="0" r="r" b="b"/>
              <a:pathLst>
                <a:path w="1073" h="1020">
                  <a:moveTo>
                    <a:pt x="2" y="422"/>
                  </a:moveTo>
                  <a:lnTo>
                    <a:pt x="10" y="420"/>
                  </a:lnTo>
                  <a:lnTo>
                    <a:pt x="20" y="432"/>
                  </a:lnTo>
                  <a:lnTo>
                    <a:pt x="22" y="442"/>
                  </a:lnTo>
                  <a:lnTo>
                    <a:pt x="42" y="466"/>
                  </a:lnTo>
                  <a:lnTo>
                    <a:pt x="52" y="476"/>
                  </a:lnTo>
                  <a:lnTo>
                    <a:pt x="70" y="486"/>
                  </a:lnTo>
                  <a:lnTo>
                    <a:pt x="82" y="508"/>
                  </a:lnTo>
                  <a:lnTo>
                    <a:pt x="92" y="520"/>
                  </a:lnTo>
                  <a:lnTo>
                    <a:pt x="120" y="542"/>
                  </a:lnTo>
                  <a:lnTo>
                    <a:pt x="130" y="552"/>
                  </a:lnTo>
                  <a:lnTo>
                    <a:pt x="132" y="564"/>
                  </a:lnTo>
                  <a:lnTo>
                    <a:pt x="142" y="574"/>
                  </a:lnTo>
                  <a:lnTo>
                    <a:pt x="142" y="586"/>
                  </a:lnTo>
                  <a:lnTo>
                    <a:pt x="144" y="598"/>
                  </a:lnTo>
                  <a:lnTo>
                    <a:pt x="144" y="610"/>
                  </a:lnTo>
                  <a:lnTo>
                    <a:pt x="152" y="620"/>
                  </a:lnTo>
                  <a:lnTo>
                    <a:pt x="154" y="632"/>
                  </a:lnTo>
                  <a:lnTo>
                    <a:pt x="164" y="642"/>
                  </a:lnTo>
                  <a:lnTo>
                    <a:pt x="174" y="654"/>
                  </a:lnTo>
                  <a:lnTo>
                    <a:pt x="184" y="664"/>
                  </a:lnTo>
                  <a:lnTo>
                    <a:pt x="194" y="676"/>
                  </a:lnTo>
                  <a:lnTo>
                    <a:pt x="202" y="676"/>
                  </a:lnTo>
                  <a:lnTo>
                    <a:pt x="240" y="696"/>
                  </a:lnTo>
                  <a:lnTo>
                    <a:pt x="250" y="706"/>
                  </a:lnTo>
                  <a:lnTo>
                    <a:pt x="258" y="706"/>
                  </a:lnTo>
                  <a:lnTo>
                    <a:pt x="268" y="706"/>
                  </a:lnTo>
                  <a:lnTo>
                    <a:pt x="278" y="704"/>
                  </a:lnTo>
                  <a:lnTo>
                    <a:pt x="286" y="692"/>
                  </a:lnTo>
                  <a:lnTo>
                    <a:pt x="294" y="680"/>
                  </a:lnTo>
                  <a:lnTo>
                    <a:pt x="292" y="668"/>
                  </a:lnTo>
                  <a:lnTo>
                    <a:pt x="300" y="656"/>
                  </a:lnTo>
                  <a:lnTo>
                    <a:pt x="308" y="644"/>
                  </a:lnTo>
                  <a:lnTo>
                    <a:pt x="318" y="644"/>
                  </a:lnTo>
                  <a:lnTo>
                    <a:pt x="328" y="642"/>
                  </a:lnTo>
                  <a:lnTo>
                    <a:pt x="336" y="642"/>
                  </a:lnTo>
                  <a:lnTo>
                    <a:pt x="344" y="630"/>
                  </a:lnTo>
                  <a:lnTo>
                    <a:pt x="344" y="642"/>
                  </a:lnTo>
                  <a:lnTo>
                    <a:pt x="354" y="640"/>
                  </a:lnTo>
                  <a:lnTo>
                    <a:pt x="372" y="640"/>
                  </a:lnTo>
                  <a:lnTo>
                    <a:pt x="390" y="638"/>
                  </a:lnTo>
                  <a:lnTo>
                    <a:pt x="408" y="636"/>
                  </a:lnTo>
                  <a:lnTo>
                    <a:pt x="418" y="648"/>
                  </a:lnTo>
                  <a:lnTo>
                    <a:pt x="428" y="658"/>
                  </a:lnTo>
                  <a:lnTo>
                    <a:pt x="436" y="658"/>
                  </a:lnTo>
                  <a:lnTo>
                    <a:pt x="446" y="668"/>
                  </a:lnTo>
                  <a:lnTo>
                    <a:pt x="456" y="680"/>
                  </a:lnTo>
                  <a:lnTo>
                    <a:pt x="468" y="702"/>
                  </a:lnTo>
                  <a:lnTo>
                    <a:pt x="478" y="714"/>
                  </a:lnTo>
                  <a:lnTo>
                    <a:pt x="488" y="736"/>
                  </a:lnTo>
                  <a:lnTo>
                    <a:pt x="500" y="758"/>
                  </a:lnTo>
                  <a:lnTo>
                    <a:pt x="509" y="770"/>
                  </a:lnTo>
                  <a:lnTo>
                    <a:pt x="511" y="780"/>
                  </a:lnTo>
                  <a:lnTo>
                    <a:pt x="529" y="790"/>
                  </a:lnTo>
                  <a:lnTo>
                    <a:pt x="531" y="802"/>
                  </a:lnTo>
                  <a:lnTo>
                    <a:pt x="541" y="814"/>
                  </a:lnTo>
                  <a:lnTo>
                    <a:pt x="541" y="826"/>
                  </a:lnTo>
                  <a:lnTo>
                    <a:pt x="551" y="836"/>
                  </a:lnTo>
                  <a:lnTo>
                    <a:pt x="561" y="846"/>
                  </a:lnTo>
                  <a:lnTo>
                    <a:pt x="571" y="846"/>
                  </a:lnTo>
                  <a:lnTo>
                    <a:pt x="579" y="858"/>
                  </a:lnTo>
                  <a:lnTo>
                    <a:pt x="581" y="882"/>
                  </a:lnTo>
                  <a:lnTo>
                    <a:pt x="581" y="892"/>
                  </a:lnTo>
                  <a:lnTo>
                    <a:pt x="583" y="904"/>
                  </a:lnTo>
                  <a:lnTo>
                    <a:pt x="585" y="926"/>
                  </a:lnTo>
                  <a:lnTo>
                    <a:pt x="593" y="926"/>
                  </a:lnTo>
                  <a:lnTo>
                    <a:pt x="595" y="938"/>
                  </a:lnTo>
                  <a:lnTo>
                    <a:pt x="605" y="950"/>
                  </a:lnTo>
                  <a:lnTo>
                    <a:pt x="607" y="960"/>
                  </a:lnTo>
                  <a:lnTo>
                    <a:pt x="615" y="970"/>
                  </a:lnTo>
                  <a:lnTo>
                    <a:pt x="623" y="970"/>
                  </a:lnTo>
                  <a:lnTo>
                    <a:pt x="633" y="970"/>
                  </a:lnTo>
                  <a:lnTo>
                    <a:pt x="643" y="982"/>
                  </a:lnTo>
                  <a:lnTo>
                    <a:pt x="653" y="980"/>
                  </a:lnTo>
                  <a:lnTo>
                    <a:pt x="663" y="980"/>
                  </a:lnTo>
                  <a:lnTo>
                    <a:pt x="671" y="992"/>
                  </a:lnTo>
                  <a:lnTo>
                    <a:pt x="679" y="990"/>
                  </a:lnTo>
                  <a:lnTo>
                    <a:pt x="689" y="1000"/>
                  </a:lnTo>
                  <a:lnTo>
                    <a:pt x="699" y="1000"/>
                  </a:lnTo>
                  <a:lnTo>
                    <a:pt x="709" y="1000"/>
                  </a:lnTo>
                  <a:lnTo>
                    <a:pt x="717" y="998"/>
                  </a:lnTo>
                  <a:lnTo>
                    <a:pt x="727" y="998"/>
                  </a:lnTo>
                  <a:lnTo>
                    <a:pt x="735" y="1010"/>
                  </a:lnTo>
                  <a:lnTo>
                    <a:pt x="755" y="1020"/>
                  </a:lnTo>
                  <a:lnTo>
                    <a:pt x="763" y="1018"/>
                  </a:lnTo>
                  <a:lnTo>
                    <a:pt x="773" y="1018"/>
                  </a:lnTo>
                  <a:lnTo>
                    <a:pt x="773" y="1006"/>
                  </a:lnTo>
                  <a:lnTo>
                    <a:pt x="781" y="1006"/>
                  </a:lnTo>
                  <a:lnTo>
                    <a:pt x="791" y="1006"/>
                  </a:lnTo>
                  <a:lnTo>
                    <a:pt x="799" y="1004"/>
                  </a:lnTo>
                  <a:lnTo>
                    <a:pt x="799" y="992"/>
                  </a:lnTo>
                  <a:lnTo>
                    <a:pt x="807" y="982"/>
                  </a:lnTo>
                  <a:lnTo>
                    <a:pt x="797" y="982"/>
                  </a:lnTo>
                  <a:lnTo>
                    <a:pt x="797" y="970"/>
                  </a:lnTo>
                  <a:lnTo>
                    <a:pt x="787" y="958"/>
                  </a:lnTo>
                  <a:lnTo>
                    <a:pt x="775" y="924"/>
                  </a:lnTo>
                  <a:lnTo>
                    <a:pt x="765" y="914"/>
                  </a:lnTo>
                  <a:lnTo>
                    <a:pt x="767" y="938"/>
                  </a:lnTo>
                  <a:lnTo>
                    <a:pt x="777" y="948"/>
                  </a:lnTo>
                  <a:lnTo>
                    <a:pt x="789" y="970"/>
                  </a:lnTo>
                  <a:lnTo>
                    <a:pt x="779" y="984"/>
                  </a:lnTo>
                  <a:lnTo>
                    <a:pt x="771" y="984"/>
                  </a:lnTo>
                  <a:lnTo>
                    <a:pt x="769" y="972"/>
                  </a:lnTo>
                  <a:lnTo>
                    <a:pt x="761" y="972"/>
                  </a:lnTo>
                  <a:lnTo>
                    <a:pt x="759" y="948"/>
                  </a:lnTo>
                  <a:lnTo>
                    <a:pt x="749" y="938"/>
                  </a:lnTo>
                  <a:lnTo>
                    <a:pt x="749" y="926"/>
                  </a:lnTo>
                  <a:lnTo>
                    <a:pt x="747" y="914"/>
                  </a:lnTo>
                  <a:lnTo>
                    <a:pt x="747" y="904"/>
                  </a:lnTo>
                  <a:lnTo>
                    <a:pt x="755" y="890"/>
                  </a:lnTo>
                  <a:lnTo>
                    <a:pt x="763" y="878"/>
                  </a:lnTo>
                  <a:lnTo>
                    <a:pt x="763" y="868"/>
                  </a:lnTo>
                  <a:lnTo>
                    <a:pt x="779" y="842"/>
                  </a:lnTo>
                  <a:lnTo>
                    <a:pt x="785" y="818"/>
                  </a:lnTo>
                  <a:lnTo>
                    <a:pt x="803" y="806"/>
                  </a:lnTo>
                  <a:lnTo>
                    <a:pt x="811" y="794"/>
                  </a:lnTo>
                  <a:lnTo>
                    <a:pt x="829" y="780"/>
                  </a:lnTo>
                  <a:lnTo>
                    <a:pt x="837" y="780"/>
                  </a:lnTo>
                  <a:lnTo>
                    <a:pt x="855" y="766"/>
                  </a:lnTo>
                  <a:lnTo>
                    <a:pt x="871" y="754"/>
                  </a:lnTo>
                  <a:lnTo>
                    <a:pt x="887" y="742"/>
                  </a:lnTo>
                  <a:lnTo>
                    <a:pt x="907" y="728"/>
                  </a:lnTo>
                  <a:lnTo>
                    <a:pt x="923" y="726"/>
                  </a:lnTo>
                  <a:lnTo>
                    <a:pt x="933" y="716"/>
                  </a:lnTo>
                  <a:lnTo>
                    <a:pt x="951" y="714"/>
                  </a:lnTo>
                  <a:lnTo>
                    <a:pt x="959" y="702"/>
                  </a:lnTo>
                  <a:lnTo>
                    <a:pt x="967" y="690"/>
                  </a:lnTo>
                  <a:lnTo>
                    <a:pt x="975" y="676"/>
                  </a:lnTo>
                  <a:lnTo>
                    <a:pt x="983" y="664"/>
                  </a:lnTo>
                  <a:lnTo>
                    <a:pt x="993" y="664"/>
                  </a:lnTo>
                  <a:lnTo>
                    <a:pt x="1001" y="664"/>
                  </a:lnTo>
                  <a:lnTo>
                    <a:pt x="1019" y="650"/>
                  </a:lnTo>
                  <a:lnTo>
                    <a:pt x="1027" y="650"/>
                  </a:lnTo>
                  <a:lnTo>
                    <a:pt x="1045" y="636"/>
                  </a:lnTo>
                  <a:lnTo>
                    <a:pt x="1053" y="636"/>
                  </a:lnTo>
                  <a:lnTo>
                    <a:pt x="1047" y="636"/>
                  </a:lnTo>
                  <a:lnTo>
                    <a:pt x="1061" y="612"/>
                  </a:lnTo>
                  <a:lnTo>
                    <a:pt x="1069" y="600"/>
                  </a:lnTo>
                  <a:lnTo>
                    <a:pt x="1067" y="588"/>
                  </a:lnTo>
                  <a:lnTo>
                    <a:pt x="1067" y="576"/>
                  </a:lnTo>
                  <a:lnTo>
                    <a:pt x="1057" y="566"/>
                  </a:lnTo>
                  <a:lnTo>
                    <a:pt x="1065" y="554"/>
                  </a:lnTo>
                  <a:lnTo>
                    <a:pt x="1065" y="542"/>
                  </a:lnTo>
                  <a:lnTo>
                    <a:pt x="1073" y="528"/>
                  </a:lnTo>
                  <a:lnTo>
                    <a:pt x="1071" y="506"/>
                  </a:lnTo>
                  <a:lnTo>
                    <a:pt x="1061" y="496"/>
                  </a:lnTo>
                  <a:lnTo>
                    <a:pt x="1059" y="472"/>
                  </a:lnTo>
                  <a:lnTo>
                    <a:pt x="1049" y="462"/>
                  </a:lnTo>
                  <a:lnTo>
                    <a:pt x="1039" y="450"/>
                  </a:lnTo>
                  <a:lnTo>
                    <a:pt x="1021" y="440"/>
                  </a:lnTo>
                  <a:lnTo>
                    <a:pt x="1019" y="416"/>
                  </a:lnTo>
                  <a:lnTo>
                    <a:pt x="1017" y="394"/>
                  </a:lnTo>
                  <a:lnTo>
                    <a:pt x="1015" y="370"/>
                  </a:lnTo>
                  <a:lnTo>
                    <a:pt x="1023" y="346"/>
                  </a:lnTo>
                  <a:lnTo>
                    <a:pt x="1023" y="334"/>
                  </a:lnTo>
                  <a:lnTo>
                    <a:pt x="1023" y="334"/>
                  </a:lnTo>
                  <a:lnTo>
                    <a:pt x="1021" y="312"/>
                  </a:lnTo>
                  <a:lnTo>
                    <a:pt x="1019" y="288"/>
                  </a:lnTo>
                  <a:lnTo>
                    <a:pt x="1019" y="276"/>
                  </a:lnTo>
                  <a:lnTo>
                    <a:pt x="1009" y="266"/>
                  </a:lnTo>
                  <a:lnTo>
                    <a:pt x="991" y="266"/>
                  </a:lnTo>
                  <a:lnTo>
                    <a:pt x="981" y="268"/>
                  </a:lnTo>
                  <a:lnTo>
                    <a:pt x="991" y="266"/>
                  </a:lnTo>
                  <a:lnTo>
                    <a:pt x="981" y="268"/>
                  </a:lnTo>
                  <a:lnTo>
                    <a:pt x="971" y="268"/>
                  </a:lnTo>
                  <a:lnTo>
                    <a:pt x="963" y="268"/>
                  </a:lnTo>
                  <a:lnTo>
                    <a:pt x="953" y="258"/>
                  </a:lnTo>
                  <a:lnTo>
                    <a:pt x="943" y="258"/>
                  </a:lnTo>
                  <a:lnTo>
                    <a:pt x="935" y="248"/>
                  </a:lnTo>
                  <a:lnTo>
                    <a:pt x="925" y="248"/>
                  </a:lnTo>
                  <a:lnTo>
                    <a:pt x="917" y="250"/>
                  </a:lnTo>
                  <a:lnTo>
                    <a:pt x="907" y="250"/>
                  </a:lnTo>
                  <a:lnTo>
                    <a:pt x="899" y="250"/>
                  </a:lnTo>
                  <a:lnTo>
                    <a:pt x="889" y="252"/>
                  </a:lnTo>
                  <a:lnTo>
                    <a:pt x="881" y="264"/>
                  </a:lnTo>
                  <a:lnTo>
                    <a:pt x="873" y="264"/>
                  </a:lnTo>
                  <a:lnTo>
                    <a:pt x="863" y="264"/>
                  </a:lnTo>
                  <a:lnTo>
                    <a:pt x="853" y="266"/>
                  </a:lnTo>
                  <a:lnTo>
                    <a:pt x="845" y="266"/>
                  </a:lnTo>
                  <a:lnTo>
                    <a:pt x="827" y="268"/>
                  </a:lnTo>
                  <a:lnTo>
                    <a:pt x="817" y="256"/>
                  </a:lnTo>
                  <a:lnTo>
                    <a:pt x="809" y="258"/>
                  </a:lnTo>
                  <a:lnTo>
                    <a:pt x="799" y="246"/>
                  </a:lnTo>
                  <a:lnTo>
                    <a:pt x="789" y="236"/>
                  </a:lnTo>
                  <a:lnTo>
                    <a:pt x="781" y="248"/>
                  </a:lnTo>
                  <a:lnTo>
                    <a:pt x="781" y="260"/>
                  </a:lnTo>
                  <a:lnTo>
                    <a:pt x="773" y="272"/>
                  </a:lnTo>
                  <a:lnTo>
                    <a:pt x="763" y="260"/>
                  </a:lnTo>
                  <a:lnTo>
                    <a:pt x="753" y="262"/>
                  </a:lnTo>
                  <a:lnTo>
                    <a:pt x="745" y="262"/>
                  </a:lnTo>
                  <a:lnTo>
                    <a:pt x="735" y="250"/>
                  </a:lnTo>
                  <a:lnTo>
                    <a:pt x="725" y="252"/>
                  </a:lnTo>
                  <a:lnTo>
                    <a:pt x="717" y="252"/>
                  </a:lnTo>
                  <a:lnTo>
                    <a:pt x="707" y="242"/>
                  </a:lnTo>
                  <a:lnTo>
                    <a:pt x="705" y="230"/>
                  </a:lnTo>
                  <a:lnTo>
                    <a:pt x="697" y="230"/>
                  </a:lnTo>
                  <a:lnTo>
                    <a:pt x="687" y="232"/>
                  </a:lnTo>
                  <a:lnTo>
                    <a:pt x="687" y="220"/>
                  </a:lnTo>
                  <a:lnTo>
                    <a:pt x="679" y="232"/>
                  </a:lnTo>
                  <a:lnTo>
                    <a:pt x="669" y="232"/>
                  </a:lnTo>
                  <a:lnTo>
                    <a:pt x="671" y="244"/>
                  </a:lnTo>
                  <a:lnTo>
                    <a:pt x="661" y="234"/>
                  </a:lnTo>
                  <a:lnTo>
                    <a:pt x="651" y="234"/>
                  </a:lnTo>
                  <a:lnTo>
                    <a:pt x="643" y="234"/>
                  </a:lnTo>
                  <a:lnTo>
                    <a:pt x="633" y="224"/>
                  </a:lnTo>
                  <a:lnTo>
                    <a:pt x="623" y="224"/>
                  </a:lnTo>
                  <a:lnTo>
                    <a:pt x="615" y="226"/>
                  </a:lnTo>
                  <a:lnTo>
                    <a:pt x="607" y="226"/>
                  </a:lnTo>
                  <a:lnTo>
                    <a:pt x="597" y="226"/>
                  </a:lnTo>
                  <a:lnTo>
                    <a:pt x="597" y="214"/>
                  </a:lnTo>
                  <a:lnTo>
                    <a:pt x="595" y="204"/>
                  </a:lnTo>
                  <a:lnTo>
                    <a:pt x="587" y="204"/>
                  </a:lnTo>
                  <a:lnTo>
                    <a:pt x="579" y="216"/>
                  </a:lnTo>
                  <a:lnTo>
                    <a:pt x="569" y="216"/>
                  </a:lnTo>
                  <a:lnTo>
                    <a:pt x="561" y="218"/>
                  </a:lnTo>
                  <a:lnTo>
                    <a:pt x="551" y="206"/>
                  </a:lnTo>
                  <a:lnTo>
                    <a:pt x="559" y="194"/>
                  </a:lnTo>
                  <a:lnTo>
                    <a:pt x="549" y="194"/>
                  </a:lnTo>
                  <a:lnTo>
                    <a:pt x="541" y="196"/>
                  </a:lnTo>
                  <a:lnTo>
                    <a:pt x="545" y="8"/>
                  </a:lnTo>
                  <a:lnTo>
                    <a:pt x="326" y="0"/>
                  </a:lnTo>
                  <a:lnTo>
                    <a:pt x="308" y="2"/>
                  </a:lnTo>
                  <a:lnTo>
                    <a:pt x="292" y="422"/>
                  </a:lnTo>
                  <a:lnTo>
                    <a:pt x="210" y="418"/>
                  </a:lnTo>
                  <a:lnTo>
                    <a:pt x="130" y="412"/>
                  </a:lnTo>
                  <a:lnTo>
                    <a:pt x="18" y="398"/>
                  </a:lnTo>
                  <a:lnTo>
                    <a:pt x="0" y="398"/>
                  </a:lnTo>
                  <a:lnTo>
                    <a:pt x="2" y="42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3F30CCBF-14B9-EB4B-A88D-F3403D7FB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323" y="-7341"/>
              <a:ext cx="225738" cy="211556"/>
            </a:xfrm>
            <a:custGeom>
              <a:avLst/>
              <a:gdLst/>
              <a:ahLst/>
              <a:cxnLst>
                <a:cxn ang="0">
                  <a:pos x="354" y="152"/>
                </a:cxn>
                <a:cxn ang="0">
                  <a:pos x="336" y="164"/>
                </a:cxn>
                <a:cxn ang="0">
                  <a:pos x="338" y="200"/>
                </a:cxn>
                <a:cxn ang="0">
                  <a:pos x="322" y="212"/>
                </a:cxn>
                <a:cxn ang="0">
                  <a:pos x="304" y="236"/>
                </a:cxn>
                <a:cxn ang="0">
                  <a:pos x="298" y="272"/>
                </a:cxn>
                <a:cxn ang="0">
                  <a:pos x="292" y="284"/>
                </a:cxn>
                <a:cxn ang="0">
                  <a:pos x="302" y="308"/>
                </a:cxn>
                <a:cxn ang="0">
                  <a:pos x="296" y="342"/>
                </a:cxn>
                <a:cxn ang="0">
                  <a:pos x="70" y="358"/>
                </a:cxn>
                <a:cxn ang="0">
                  <a:pos x="66" y="312"/>
                </a:cxn>
                <a:cxn ang="0">
                  <a:pos x="56" y="290"/>
                </a:cxn>
                <a:cxn ang="0">
                  <a:pos x="28" y="292"/>
                </a:cxn>
                <a:cxn ang="0">
                  <a:pos x="28" y="164"/>
                </a:cxn>
                <a:cxn ang="0">
                  <a:pos x="26" y="128"/>
                </a:cxn>
                <a:cxn ang="0">
                  <a:pos x="14" y="96"/>
                </a:cxn>
                <a:cxn ang="0">
                  <a:pos x="2" y="60"/>
                </a:cxn>
                <a:cxn ang="0">
                  <a:pos x="16" y="24"/>
                </a:cxn>
                <a:cxn ang="0">
                  <a:pos x="62" y="24"/>
                </a:cxn>
                <a:cxn ang="0">
                  <a:pos x="152" y="18"/>
                </a:cxn>
                <a:cxn ang="0">
                  <a:pos x="244" y="12"/>
                </a:cxn>
                <a:cxn ang="0">
                  <a:pos x="332" y="2"/>
                </a:cxn>
                <a:cxn ang="0">
                  <a:pos x="350" y="0"/>
                </a:cxn>
                <a:cxn ang="0">
                  <a:pos x="344" y="24"/>
                </a:cxn>
                <a:cxn ang="0">
                  <a:pos x="326" y="48"/>
                </a:cxn>
                <a:cxn ang="0">
                  <a:pos x="374" y="52"/>
                </a:cxn>
                <a:cxn ang="0">
                  <a:pos x="382" y="56"/>
                </a:cxn>
                <a:cxn ang="0">
                  <a:pos x="376" y="80"/>
                </a:cxn>
                <a:cxn ang="0">
                  <a:pos x="368" y="92"/>
                </a:cxn>
                <a:cxn ang="0">
                  <a:pos x="358" y="104"/>
                </a:cxn>
                <a:cxn ang="0">
                  <a:pos x="350" y="116"/>
                </a:cxn>
                <a:cxn ang="0">
                  <a:pos x="360" y="128"/>
                </a:cxn>
                <a:cxn ang="0">
                  <a:pos x="354" y="152"/>
                </a:cxn>
              </a:cxnLst>
              <a:rect l="0" t="0" r="r" b="b"/>
              <a:pathLst>
                <a:path w="382" h="358">
                  <a:moveTo>
                    <a:pt x="362" y="138"/>
                  </a:moveTo>
                  <a:lnTo>
                    <a:pt x="354" y="152"/>
                  </a:lnTo>
                  <a:lnTo>
                    <a:pt x="344" y="152"/>
                  </a:lnTo>
                  <a:lnTo>
                    <a:pt x="336" y="164"/>
                  </a:lnTo>
                  <a:lnTo>
                    <a:pt x="336" y="188"/>
                  </a:lnTo>
                  <a:lnTo>
                    <a:pt x="338" y="200"/>
                  </a:lnTo>
                  <a:lnTo>
                    <a:pt x="330" y="212"/>
                  </a:lnTo>
                  <a:lnTo>
                    <a:pt x="322" y="212"/>
                  </a:lnTo>
                  <a:lnTo>
                    <a:pt x="304" y="224"/>
                  </a:lnTo>
                  <a:lnTo>
                    <a:pt x="304" y="236"/>
                  </a:lnTo>
                  <a:lnTo>
                    <a:pt x="298" y="260"/>
                  </a:lnTo>
                  <a:lnTo>
                    <a:pt x="298" y="272"/>
                  </a:lnTo>
                  <a:lnTo>
                    <a:pt x="300" y="284"/>
                  </a:lnTo>
                  <a:lnTo>
                    <a:pt x="292" y="284"/>
                  </a:lnTo>
                  <a:lnTo>
                    <a:pt x="292" y="296"/>
                  </a:lnTo>
                  <a:lnTo>
                    <a:pt x="302" y="308"/>
                  </a:lnTo>
                  <a:lnTo>
                    <a:pt x="302" y="320"/>
                  </a:lnTo>
                  <a:lnTo>
                    <a:pt x="296" y="342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68" y="336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56" y="290"/>
                  </a:lnTo>
                  <a:lnTo>
                    <a:pt x="38" y="290"/>
                  </a:lnTo>
                  <a:lnTo>
                    <a:pt x="28" y="292"/>
                  </a:lnTo>
                  <a:lnTo>
                    <a:pt x="32" y="210"/>
                  </a:lnTo>
                  <a:lnTo>
                    <a:pt x="28" y="164"/>
                  </a:lnTo>
                  <a:lnTo>
                    <a:pt x="26" y="152"/>
                  </a:lnTo>
                  <a:lnTo>
                    <a:pt x="26" y="128"/>
                  </a:lnTo>
                  <a:lnTo>
                    <a:pt x="16" y="118"/>
                  </a:lnTo>
                  <a:lnTo>
                    <a:pt x="14" y="96"/>
                  </a:lnTo>
                  <a:lnTo>
                    <a:pt x="2" y="72"/>
                  </a:lnTo>
                  <a:lnTo>
                    <a:pt x="2" y="60"/>
                  </a:lnTo>
                  <a:lnTo>
                    <a:pt x="0" y="3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62" y="24"/>
                  </a:lnTo>
                  <a:lnTo>
                    <a:pt x="108" y="22"/>
                  </a:lnTo>
                  <a:lnTo>
                    <a:pt x="152" y="18"/>
                  </a:lnTo>
                  <a:lnTo>
                    <a:pt x="198" y="16"/>
                  </a:lnTo>
                  <a:lnTo>
                    <a:pt x="244" y="12"/>
                  </a:lnTo>
                  <a:lnTo>
                    <a:pt x="286" y="8"/>
                  </a:lnTo>
                  <a:lnTo>
                    <a:pt x="332" y="2"/>
                  </a:lnTo>
                  <a:lnTo>
                    <a:pt x="342" y="2"/>
                  </a:lnTo>
                  <a:lnTo>
                    <a:pt x="350" y="0"/>
                  </a:lnTo>
                  <a:lnTo>
                    <a:pt x="352" y="12"/>
                  </a:lnTo>
                  <a:lnTo>
                    <a:pt x="344" y="24"/>
                  </a:lnTo>
                  <a:lnTo>
                    <a:pt x="336" y="36"/>
                  </a:lnTo>
                  <a:lnTo>
                    <a:pt x="326" y="48"/>
                  </a:lnTo>
                  <a:lnTo>
                    <a:pt x="336" y="48"/>
                  </a:lnTo>
                  <a:lnTo>
                    <a:pt x="374" y="52"/>
                  </a:lnTo>
                  <a:lnTo>
                    <a:pt x="374" y="58"/>
                  </a:lnTo>
                  <a:lnTo>
                    <a:pt x="382" y="56"/>
                  </a:lnTo>
                  <a:lnTo>
                    <a:pt x="374" y="68"/>
                  </a:lnTo>
                  <a:lnTo>
                    <a:pt x="376" y="80"/>
                  </a:lnTo>
                  <a:lnTo>
                    <a:pt x="366" y="80"/>
                  </a:lnTo>
                  <a:lnTo>
                    <a:pt x="368" y="92"/>
                  </a:lnTo>
                  <a:lnTo>
                    <a:pt x="368" y="104"/>
                  </a:lnTo>
                  <a:lnTo>
                    <a:pt x="358" y="104"/>
                  </a:lnTo>
                  <a:lnTo>
                    <a:pt x="350" y="104"/>
                  </a:lnTo>
                  <a:lnTo>
                    <a:pt x="350" y="116"/>
                  </a:lnTo>
                  <a:lnTo>
                    <a:pt x="360" y="116"/>
                  </a:lnTo>
                  <a:lnTo>
                    <a:pt x="360" y="128"/>
                  </a:lnTo>
                  <a:lnTo>
                    <a:pt x="362" y="138"/>
                  </a:lnTo>
                  <a:lnTo>
                    <a:pt x="354" y="152"/>
                  </a:lnTo>
                  <a:lnTo>
                    <a:pt x="362" y="1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F87DDAC8-421B-B844-A7EF-CACD75C1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259" y="-26251"/>
              <a:ext cx="396519" cy="193828"/>
            </a:xfrm>
            <a:custGeom>
              <a:avLst/>
              <a:gdLst/>
              <a:ahLst/>
              <a:cxnLst>
                <a:cxn ang="0">
                  <a:pos x="661" y="324"/>
                </a:cxn>
                <a:cxn ang="0">
                  <a:pos x="643" y="324"/>
                </a:cxn>
                <a:cxn ang="0">
                  <a:pos x="623" y="314"/>
                </a:cxn>
                <a:cxn ang="0">
                  <a:pos x="605" y="304"/>
                </a:cxn>
                <a:cxn ang="0">
                  <a:pos x="587" y="306"/>
                </a:cxn>
                <a:cxn ang="0">
                  <a:pos x="569" y="308"/>
                </a:cxn>
                <a:cxn ang="0">
                  <a:pos x="553" y="320"/>
                </a:cxn>
                <a:cxn ang="0">
                  <a:pos x="533" y="322"/>
                </a:cxn>
                <a:cxn ang="0">
                  <a:pos x="507" y="324"/>
                </a:cxn>
                <a:cxn ang="0">
                  <a:pos x="489" y="314"/>
                </a:cxn>
                <a:cxn ang="0">
                  <a:pos x="469" y="292"/>
                </a:cxn>
                <a:cxn ang="0">
                  <a:pos x="461" y="316"/>
                </a:cxn>
                <a:cxn ang="0">
                  <a:pos x="443" y="316"/>
                </a:cxn>
                <a:cxn ang="0">
                  <a:pos x="425" y="318"/>
                </a:cxn>
                <a:cxn ang="0">
                  <a:pos x="405" y="308"/>
                </a:cxn>
                <a:cxn ang="0">
                  <a:pos x="387" y="298"/>
                </a:cxn>
                <a:cxn ang="0">
                  <a:pos x="377" y="286"/>
                </a:cxn>
                <a:cxn ang="0">
                  <a:pos x="367" y="276"/>
                </a:cxn>
                <a:cxn ang="0">
                  <a:pos x="349" y="288"/>
                </a:cxn>
                <a:cxn ang="0">
                  <a:pos x="341" y="290"/>
                </a:cxn>
                <a:cxn ang="0">
                  <a:pos x="323" y="290"/>
                </a:cxn>
                <a:cxn ang="0">
                  <a:pos x="303" y="280"/>
                </a:cxn>
                <a:cxn ang="0">
                  <a:pos x="287" y="282"/>
                </a:cxn>
                <a:cxn ang="0">
                  <a:pos x="277" y="270"/>
                </a:cxn>
                <a:cxn ang="0">
                  <a:pos x="267" y="260"/>
                </a:cxn>
                <a:cxn ang="0">
                  <a:pos x="249" y="272"/>
                </a:cxn>
                <a:cxn ang="0">
                  <a:pos x="231" y="262"/>
                </a:cxn>
                <a:cxn ang="0">
                  <a:pos x="229" y="250"/>
                </a:cxn>
                <a:cxn ang="0">
                  <a:pos x="225" y="64"/>
                </a:cxn>
                <a:cxn ang="0">
                  <a:pos x="0" y="0"/>
                </a:cxn>
                <a:cxn ang="0">
                  <a:pos x="64" y="6"/>
                </a:cxn>
                <a:cxn ang="0">
                  <a:pos x="211" y="16"/>
                </a:cxn>
                <a:cxn ang="0">
                  <a:pos x="359" y="20"/>
                </a:cxn>
                <a:cxn ang="0">
                  <a:pos x="505" y="18"/>
                </a:cxn>
                <a:cxn ang="0">
                  <a:pos x="637" y="12"/>
                </a:cxn>
                <a:cxn ang="0">
                  <a:pos x="651" y="56"/>
                </a:cxn>
                <a:cxn ang="0">
                  <a:pos x="633" y="70"/>
                </a:cxn>
                <a:cxn ang="0">
                  <a:pos x="635" y="104"/>
                </a:cxn>
                <a:cxn ang="0">
                  <a:pos x="649" y="150"/>
                </a:cxn>
                <a:cxn ang="0">
                  <a:pos x="659" y="184"/>
                </a:cxn>
                <a:cxn ang="0">
                  <a:pos x="665" y="242"/>
                </a:cxn>
                <a:cxn ang="0">
                  <a:pos x="671" y="322"/>
                </a:cxn>
              </a:cxnLst>
              <a:rect l="0" t="0" r="r" b="b"/>
              <a:pathLst>
                <a:path w="671" h="328">
                  <a:moveTo>
                    <a:pt x="671" y="322"/>
                  </a:moveTo>
                  <a:lnTo>
                    <a:pt x="661" y="324"/>
                  </a:lnTo>
                  <a:lnTo>
                    <a:pt x="651" y="324"/>
                  </a:lnTo>
                  <a:lnTo>
                    <a:pt x="643" y="324"/>
                  </a:lnTo>
                  <a:lnTo>
                    <a:pt x="633" y="314"/>
                  </a:lnTo>
                  <a:lnTo>
                    <a:pt x="623" y="314"/>
                  </a:lnTo>
                  <a:lnTo>
                    <a:pt x="615" y="304"/>
                  </a:lnTo>
                  <a:lnTo>
                    <a:pt x="605" y="304"/>
                  </a:lnTo>
                  <a:lnTo>
                    <a:pt x="597" y="306"/>
                  </a:lnTo>
                  <a:lnTo>
                    <a:pt x="587" y="306"/>
                  </a:lnTo>
                  <a:lnTo>
                    <a:pt x="579" y="306"/>
                  </a:lnTo>
                  <a:lnTo>
                    <a:pt x="569" y="308"/>
                  </a:lnTo>
                  <a:lnTo>
                    <a:pt x="561" y="320"/>
                  </a:lnTo>
                  <a:lnTo>
                    <a:pt x="553" y="320"/>
                  </a:lnTo>
                  <a:lnTo>
                    <a:pt x="543" y="320"/>
                  </a:lnTo>
                  <a:lnTo>
                    <a:pt x="533" y="322"/>
                  </a:lnTo>
                  <a:lnTo>
                    <a:pt x="525" y="322"/>
                  </a:lnTo>
                  <a:lnTo>
                    <a:pt x="507" y="324"/>
                  </a:lnTo>
                  <a:lnTo>
                    <a:pt x="497" y="312"/>
                  </a:lnTo>
                  <a:lnTo>
                    <a:pt x="489" y="314"/>
                  </a:lnTo>
                  <a:lnTo>
                    <a:pt x="479" y="302"/>
                  </a:lnTo>
                  <a:lnTo>
                    <a:pt x="469" y="292"/>
                  </a:lnTo>
                  <a:lnTo>
                    <a:pt x="461" y="304"/>
                  </a:lnTo>
                  <a:lnTo>
                    <a:pt x="461" y="316"/>
                  </a:lnTo>
                  <a:lnTo>
                    <a:pt x="453" y="328"/>
                  </a:lnTo>
                  <a:lnTo>
                    <a:pt x="443" y="316"/>
                  </a:lnTo>
                  <a:lnTo>
                    <a:pt x="433" y="318"/>
                  </a:lnTo>
                  <a:lnTo>
                    <a:pt x="425" y="318"/>
                  </a:lnTo>
                  <a:lnTo>
                    <a:pt x="415" y="306"/>
                  </a:lnTo>
                  <a:lnTo>
                    <a:pt x="405" y="308"/>
                  </a:lnTo>
                  <a:lnTo>
                    <a:pt x="397" y="308"/>
                  </a:lnTo>
                  <a:lnTo>
                    <a:pt x="387" y="298"/>
                  </a:lnTo>
                  <a:lnTo>
                    <a:pt x="385" y="286"/>
                  </a:lnTo>
                  <a:lnTo>
                    <a:pt x="377" y="286"/>
                  </a:lnTo>
                  <a:lnTo>
                    <a:pt x="367" y="288"/>
                  </a:lnTo>
                  <a:lnTo>
                    <a:pt x="367" y="276"/>
                  </a:lnTo>
                  <a:lnTo>
                    <a:pt x="359" y="288"/>
                  </a:lnTo>
                  <a:lnTo>
                    <a:pt x="349" y="288"/>
                  </a:lnTo>
                  <a:lnTo>
                    <a:pt x="351" y="300"/>
                  </a:lnTo>
                  <a:lnTo>
                    <a:pt x="341" y="290"/>
                  </a:lnTo>
                  <a:lnTo>
                    <a:pt x="331" y="290"/>
                  </a:lnTo>
                  <a:lnTo>
                    <a:pt x="323" y="290"/>
                  </a:lnTo>
                  <a:lnTo>
                    <a:pt x="313" y="280"/>
                  </a:lnTo>
                  <a:lnTo>
                    <a:pt x="303" y="280"/>
                  </a:lnTo>
                  <a:lnTo>
                    <a:pt x="295" y="282"/>
                  </a:lnTo>
                  <a:lnTo>
                    <a:pt x="287" y="282"/>
                  </a:lnTo>
                  <a:lnTo>
                    <a:pt x="277" y="282"/>
                  </a:lnTo>
                  <a:lnTo>
                    <a:pt x="277" y="270"/>
                  </a:lnTo>
                  <a:lnTo>
                    <a:pt x="275" y="260"/>
                  </a:lnTo>
                  <a:lnTo>
                    <a:pt x="267" y="260"/>
                  </a:lnTo>
                  <a:lnTo>
                    <a:pt x="259" y="272"/>
                  </a:lnTo>
                  <a:lnTo>
                    <a:pt x="249" y="272"/>
                  </a:lnTo>
                  <a:lnTo>
                    <a:pt x="241" y="274"/>
                  </a:lnTo>
                  <a:lnTo>
                    <a:pt x="231" y="262"/>
                  </a:lnTo>
                  <a:lnTo>
                    <a:pt x="239" y="250"/>
                  </a:lnTo>
                  <a:lnTo>
                    <a:pt x="229" y="250"/>
                  </a:lnTo>
                  <a:lnTo>
                    <a:pt x="221" y="252"/>
                  </a:lnTo>
                  <a:lnTo>
                    <a:pt x="225" y="64"/>
                  </a:lnTo>
                  <a:lnTo>
                    <a:pt x="6" y="56"/>
                  </a:lnTo>
                  <a:lnTo>
                    <a:pt x="0" y="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138" y="12"/>
                  </a:lnTo>
                  <a:lnTo>
                    <a:pt x="211" y="16"/>
                  </a:lnTo>
                  <a:lnTo>
                    <a:pt x="285" y="20"/>
                  </a:lnTo>
                  <a:lnTo>
                    <a:pt x="359" y="20"/>
                  </a:lnTo>
                  <a:lnTo>
                    <a:pt x="431" y="20"/>
                  </a:lnTo>
                  <a:lnTo>
                    <a:pt x="505" y="18"/>
                  </a:lnTo>
                  <a:lnTo>
                    <a:pt x="577" y="14"/>
                  </a:lnTo>
                  <a:lnTo>
                    <a:pt x="637" y="12"/>
                  </a:lnTo>
                  <a:lnTo>
                    <a:pt x="637" y="10"/>
                  </a:lnTo>
                  <a:lnTo>
                    <a:pt x="651" y="56"/>
                  </a:lnTo>
                  <a:lnTo>
                    <a:pt x="649" y="56"/>
                  </a:lnTo>
                  <a:lnTo>
                    <a:pt x="633" y="70"/>
                  </a:lnTo>
                  <a:lnTo>
                    <a:pt x="635" y="92"/>
                  </a:lnTo>
                  <a:lnTo>
                    <a:pt x="635" y="104"/>
                  </a:lnTo>
                  <a:lnTo>
                    <a:pt x="647" y="128"/>
                  </a:lnTo>
                  <a:lnTo>
                    <a:pt x="649" y="150"/>
                  </a:lnTo>
                  <a:lnTo>
                    <a:pt x="659" y="160"/>
                  </a:lnTo>
                  <a:lnTo>
                    <a:pt x="659" y="184"/>
                  </a:lnTo>
                  <a:lnTo>
                    <a:pt x="661" y="196"/>
                  </a:lnTo>
                  <a:lnTo>
                    <a:pt x="665" y="242"/>
                  </a:lnTo>
                  <a:lnTo>
                    <a:pt x="661" y="324"/>
                  </a:lnTo>
                  <a:lnTo>
                    <a:pt x="671" y="32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0A51FFD1-33D7-3244-8D54-7D2175133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426" y="-54616"/>
              <a:ext cx="314379" cy="329744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8" y="0"/>
                </a:cxn>
                <a:cxn ang="0">
                  <a:pos x="146" y="12"/>
                </a:cxn>
                <a:cxn ang="0">
                  <a:pos x="224" y="22"/>
                </a:cxn>
                <a:cxn ang="0">
                  <a:pos x="300" y="32"/>
                </a:cxn>
                <a:cxn ang="0">
                  <a:pos x="378" y="38"/>
                </a:cxn>
                <a:cxn ang="0">
                  <a:pos x="456" y="44"/>
                </a:cxn>
                <a:cxn ang="0">
                  <a:pos x="518" y="48"/>
                </a:cxn>
                <a:cxn ang="0">
                  <a:pos x="526" y="48"/>
                </a:cxn>
                <a:cxn ang="0">
                  <a:pos x="532" y="104"/>
                </a:cxn>
                <a:cxn ang="0">
                  <a:pos x="514" y="106"/>
                </a:cxn>
                <a:cxn ang="0">
                  <a:pos x="498" y="526"/>
                </a:cxn>
                <a:cxn ang="0">
                  <a:pos x="416" y="522"/>
                </a:cxn>
                <a:cxn ang="0">
                  <a:pos x="336" y="516"/>
                </a:cxn>
                <a:cxn ang="0">
                  <a:pos x="224" y="502"/>
                </a:cxn>
                <a:cxn ang="0">
                  <a:pos x="206" y="502"/>
                </a:cxn>
                <a:cxn ang="0">
                  <a:pos x="208" y="526"/>
                </a:cxn>
                <a:cxn ang="0">
                  <a:pos x="80" y="500"/>
                </a:cxn>
                <a:cxn ang="0">
                  <a:pos x="66" y="558"/>
                </a:cxn>
                <a:cxn ang="0">
                  <a:pos x="0" y="540"/>
                </a:cxn>
                <a:cxn ang="0">
                  <a:pos x="70" y="0"/>
                </a:cxn>
              </a:cxnLst>
              <a:rect l="0" t="0" r="r" b="b"/>
              <a:pathLst>
                <a:path w="532" h="558">
                  <a:moveTo>
                    <a:pt x="70" y="0"/>
                  </a:moveTo>
                  <a:lnTo>
                    <a:pt x="68" y="0"/>
                  </a:lnTo>
                  <a:lnTo>
                    <a:pt x="146" y="12"/>
                  </a:lnTo>
                  <a:lnTo>
                    <a:pt x="224" y="22"/>
                  </a:lnTo>
                  <a:lnTo>
                    <a:pt x="300" y="32"/>
                  </a:lnTo>
                  <a:lnTo>
                    <a:pt x="378" y="38"/>
                  </a:lnTo>
                  <a:lnTo>
                    <a:pt x="456" y="44"/>
                  </a:lnTo>
                  <a:lnTo>
                    <a:pt x="518" y="48"/>
                  </a:lnTo>
                  <a:lnTo>
                    <a:pt x="526" y="48"/>
                  </a:lnTo>
                  <a:lnTo>
                    <a:pt x="532" y="104"/>
                  </a:lnTo>
                  <a:lnTo>
                    <a:pt x="514" y="106"/>
                  </a:lnTo>
                  <a:lnTo>
                    <a:pt x="498" y="526"/>
                  </a:lnTo>
                  <a:lnTo>
                    <a:pt x="416" y="522"/>
                  </a:lnTo>
                  <a:lnTo>
                    <a:pt x="336" y="516"/>
                  </a:lnTo>
                  <a:lnTo>
                    <a:pt x="224" y="502"/>
                  </a:lnTo>
                  <a:lnTo>
                    <a:pt x="206" y="502"/>
                  </a:lnTo>
                  <a:lnTo>
                    <a:pt x="208" y="526"/>
                  </a:lnTo>
                  <a:lnTo>
                    <a:pt x="80" y="500"/>
                  </a:lnTo>
                  <a:lnTo>
                    <a:pt x="66" y="558"/>
                  </a:lnTo>
                  <a:lnTo>
                    <a:pt x="0" y="54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BF3A72D2-2558-4F46-9FA5-2F49E448E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503" y="-93618"/>
              <a:ext cx="307288" cy="359291"/>
            </a:xfrm>
            <a:custGeom>
              <a:avLst/>
              <a:gdLst/>
              <a:ahLst/>
              <a:cxnLst>
                <a:cxn ang="0">
                  <a:pos x="450" y="606"/>
                </a:cxn>
                <a:cxn ang="0">
                  <a:pos x="304" y="594"/>
                </a:cxn>
                <a:cxn ang="0">
                  <a:pos x="0" y="418"/>
                </a:cxn>
                <a:cxn ang="0">
                  <a:pos x="10" y="406"/>
                </a:cxn>
                <a:cxn ang="0">
                  <a:pos x="18" y="404"/>
                </a:cxn>
                <a:cxn ang="0">
                  <a:pos x="28" y="404"/>
                </a:cxn>
                <a:cxn ang="0">
                  <a:pos x="36" y="392"/>
                </a:cxn>
                <a:cxn ang="0">
                  <a:pos x="34" y="380"/>
                </a:cxn>
                <a:cxn ang="0">
                  <a:pos x="26" y="382"/>
                </a:cxn>
                <a:cxn ang="0">
                  <a:pos x="16" y="370"/>
                </a:cxn>
                <a:cxn ang="0">
                  <a:pos x="14" y="360"/>
                </a:cxn>
                <a:cxn ang="0">
                  <a:pos x="24" y="348"/>
                </a:cxn>
                <a:cxn ang="0">
                  <a:pos x="32" y="334"/>
                </a:cxn>
                <a:cxn ang="0">
                  <a:pos x="40" y="322"/>
                </a:cxn>
                <a:cxn ang="0">
                  <a:pos x="48" y="310"/>
                </a:cxn>
                <a:cxn ang="0">
                  <a:pos x="48" y="298"/>
                </a:cxn>
                <a:cxn ang="0">
                  <a:pos x="54" y="286"/>
                </a:cxn>
                <a:cxn ang="0">
                  <a:pos x="64" y="274"/>
                </a:cxn>
                <a:cxn ang="0">
                  <a:pos x="72" y="274"/>
                </a:cxn>
                <a:cxn ang="0">
                  <a:pos x="80" y="272"/>
                </a:cxn>
                <a:cxn ang="0">
                  <a:pos x="90" y="260"/>
                </a:cxn>
                <a:cxn ang="0">
                  <a:pos x="80" y="260"/>
                </a:cxn>
                <a:cxn ang="0">
                  <a:pos x="80" y="248"/>
                </a:cxn>
                <a:cxn ang="0">
                  <a:pos x="70" y="238"/>
                </a:cxn>
                <a:cxn ang="0">
                  <a:pos x="78" y="226"/>
                </a:cxn>
                <a:cxn ang="0">
                  <a:pos x="68" y="216"/>
                </a:cxn>
                <a:cxn ang="0">
                  <a:pos x="68" y="204"/>
                </a:cxn>
                <a:cxn ang="0">
                  <a:pos x="58" y="192"/>
                </a:cxn>
                <a:cxn ang="0">
                  <a:pos x="66" y="180"/>
                </a:cxn>
                <a:cxn ang="0">
                  <a:pos x="74" y="168"/>
                </a:cxn>
                <a:cxn ang="0">
                  <a:pos x="72" y="156"/>
                </a:cxn>
                <a:cxn ang="0">
                  <a:pos x="72" y="144"/>
                </a:cxn>
                <a:cxn ang="0">
                  <a:pos x="70" y="134"/>
                </a:cxn>
                <a:cxn ang="0">
                  <a:pos x="70" y="122"/>
                </a:cxn>
                <a:cxn ang="0">
                  <a:pos x="78" y="98"/>
                </a:cxn>
                <a:cxn ang="0">
                  <a:pos x="78" y="86"/>
                </a:cxn>
                <a:cxn ang="0">
                  <a:pos x="86" y="86"/>
                </a:cxn>
                <a:cxn ang="0">
                  <a:pos x="96" y="86"/>
                </a:cxn>
                <a:cxn ang="0">
                  <a:pos x="96" y="96"/>
                </a:cxn>
                <a:cxn ang="0">
                  <a:pos x="104" y="96"/>
                </a:cxn>
                <a:cxn ang="0">
                  <a:pos x="114" y="96"/>
                </a:cxn>
                <a:cxn ang="0">
                  <a:pos x="122" y="84"/>
                </a:cxn>
                <a:cxn ang="0">
                  <a:pos x="130" y="70"/>
                </a:cxn>
                <a:cxn ang="0">
                  <a:pos x="138" y="58"/>
                </a:cxn>
                <a:cxn ang="0">
                  <a:pos x="136" y="34"/>
                </a:cxn>
                <a:cxn ang="0">
                  <a:pos x="144" y="0"/>
                </a:cxn>
                <a:cxn ang="0">
                  <a:pos x="144" y="10"/>
                </a:cxn>
                <a:cxn ang="0">
                  <a:pos x="144" y="12"/>
                </a:cxn>
                <a:cxn ang="0">
                  <a:pos x="218" y="26"/>
                </a:cxn>
                <a:cxn ang="0">
                  <a:pos x="296" y="38"/>
                </a:cxn>
                <a:cxn ang="0">
                  <a:pos x="374" y="50"/>
                </a:cxn>
                <a:cxn ang="0">
                  <a:pos x="450" y="58"/>
                </a:cxn>
                <a:cxn ang="0">
                  <a:pos x="518" y="66"/>
                </a:cxn>
                <a:cxn ang="0">
                  <a:pos x="520" y="66"/>
                </a:cxn>
                <a:cxn ang="0">
                  <a:pos x="460" y="608"/>
                </a:cxn>
                <a:cxn ang="0">
                  <a:pos x="450" y="606"/>
                </a:cxn>
              </a:cxnLst>
              <a:rect l="0" t="0" r="r" b="b"/>
              <a:pathLst>
                <a:path w="520" h="608">
                  <a:moveTo>
                    <a:pt x="450" y="606"/>
                  </a:moveTo>
                  <a:lnTo>
                    <a:pt x="304" y="594"/>
                  </a:lnTo>
                  <a:lnTo>
                    <a:pt x="0" y="418"/>
                  </a:lnTo>
                  <a:lnTo>
                    <a:pt x="10" y="406"/>
                  </a:lnTo>
                  <a:lnTo>
                    <a:pt x="18" y="404"/>
                  </a:lnTo>
                  <a:lnTo>
                    <a:pt x="28" y="404"/>
                  </a:lnTo>
                  <a:lnTo>
                    <a:pt x="36" y="392"/>
                  </a:lnTo>
                  <a:lnTo>
                    <a:pt x="34" y="380"/>
                  </a:lnTo>
                  <a:lnTo>
                    <a:pt x="26" y="382"/>
                  </a:lnTo>
                  <a:lnTo>
                    <a:pt x="16" y="370"/>
                  </a:lnTo>
                  <a:lnTo>
                    <a:pt x="14" y="360"/>
                  </a:lnTo>
                  <a:lnTo>
                    <a:pt x="24" y="348"/>
                  </a:lnTo>
                  <a:lnTo>
                    <a:pt x="32" y="334"/>
                  </a:lnTo>
                  <a:lnTo>
                    <a:pt x="40" y="322"/>
                  </a:lnTo>
                  <a:lnTo>
                    <a:pt x="48" y="310"/>
                  </a:lnTo>
                  <a:lnTo>
                    <a:pt x="48" y="298"/>
                  </a:lnTo>
                  <a:lnTo>
                    <a:pt x="54" y="286"/>
                  </a:lnTo>
                  <a:lnTo>
                    <a:pt x="64" y="274"/>
                  </a:lnTo>
                  <a:lnTo>
                    <a:pt x="72" y="274"/>
                  </a:lnTo>
                  <a:lnTo>
                    <a:pt x="80" y="272"/>
                  </a:lnTo>
                  <a:lnTo>
                    <a:pt x="90" y="260"/>
                  </a:lnTo>
                  <a:lnTo>
                    <a:pt x="80" y="260"/>
                  </a:lnTo>
                  <a:lnTo>
                    <a:pt x="80" y="248"/>
                  </a:lnTo>
                  <a:lnTo>
                    <a:pt x="70" y="238"/>
                  </a:lnTo>
                  <a:lnTo>
                    <a:pt x="78" y="226"/>
                  </a:lnTo>
                  <a:lnTo>
                    <a:pt x="68" y="216"/>
                  </a:lnTo>
                  <a:lnTo>
                    <a:pt x="68" y="204"/>
                  </a:lnTo>
                  <a:lnTo>
                    <a:pt x="58" y="192"/>
                  </a:lnTo>
                  <a:lnTo>
                    <a:pt x="66" y="180"/>
                  </a:lnTo>
                  <a:lnTo>
                    <a:pt x="74" y="168"/>
                  </a:lnTo>
                  <a:lnTo>
                    <a:pt x="72" y="156"/>
                  </a:lnTo>
                  <a:lnTo>
                    <a:pt x="72" y="144"/>
                  </a:lnTo>
                  <a:lnTo>
                    <a:pt x="70" y="134"/>
                  </a:lnTo>
                  <a:lnTo>
                    <a:pt x="70" y="122"/>
                  </a:lnTo>
                  <a:lnTo>
                    <a:pt x="78" y="98"/>
                  </a:lnTo>
                  <a:lnTo>
                    <a:pt x="78" y="86"/>
                  </a:lnTo>
                  <a:lnTo>
                    <a:pt x="86" y="8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104" y="96"/>
                  </a:lnTo>
                  <a:lnTo>
                    <a:pt x="114" y="96"/>
                  </a:lnTo>
                  <a:lnTo>
                    <a:pt x="122" y="84"/>
                  </a:lnTo>
                  <a:lnTo>
                    <a:pt x="130" y="70"/>
                  </a:lnTo>
                  <a:lnTo>
                    <a:pt x="138" y="58"/>
                  </a:lnTo>
                  <a:lnTo>
                    <a:pt x="136" y="34"/>
                  </a:lnTo>
                  <a:lnTo>
                    <a:pt x="144" y="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218" y="26"/>
                  </a:lnTo>
                  <a:lnTo>
                    <a:pt x="296" y="38"/>
                  </a:lnTo>
                  <a:lnTo>
                    <a:pt x="374" y="50"/>
                  </a:lnTo>
                  <a:lnTo>
                    <a:pt x="450" y="58"/>
                  </a:lnTo>
                  <a:lnTo>
                    <a:pt x="518" y="66"/>
                  </a:lnTo>
                  <a:lnTo>
                    <a:pt x="520" y="66"/>
                  </a:lnTo>
                  <a:lnTo>
                    <a:pt x="460" y="608"/>
                  </a:lnTo>
                  <a:lnTo>
                    <a:pt x="450" y="60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811D2AA2-F5AA-9641-A4C0-06271657C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43" y="-481273"/>
              <a:ext cx="355745" cy="635850"/>
            </a:xfrm>
            <a:custGeom>
              <a:avLst/>
              <a:gdLst/>
              <a:ahLst/>
              <a:cxnLst>
                <a:cxn ang="0">
                  <a:pos x="134" y="34"/>
                </a:cxn>
                <a:cxn ang="0">
                  <a:pos x="248" y="74"/>
                </a:cxn>
                <a:cxn ang="0">
                  <a:pos x="340" y="96"/>
                </a:cxn>
                <a:cxn ang="0">
                  <a:pos x="294" y="320"/>
                </a:cxn>
                <a:cxn ang="0">
                  <a:pos x="280" y="380"/>
                </a:cxn>
                <a:cxn ang="0">
                  <a:pos x="578" y="836"/>
                </a:cxn>
                <a:cxn ang="0">
                  <a:pos x="580" y="872"/>
                </a:cxn>
                <a:cxn ang="0">
                  <a:pos x="592" y="904"/>
                </a:cxn>
                <a:cxn ang="0">
                  <a:pos x="592" y="928"/>
                </a:cxn>
                <a:cxn ang="0">
                  <a:pos x="566" y="942"/>
                </a:cxn>
                <a:cxn ang="0">
                  <a:pos x="552" y="978"/>
                </a:cxn>
                <a:cxn ang="0">
                  <a:pos x="526" y="1016"/>
                </a:cxn>
                <a:cxn ang="0">
                  <a:pos x="546" y="1036"/>
                </a:cxn>
                <a:cxn ang="0">
                  <a:pos x="530" y="1060"/>
                </a:cxn>
                <a:cxn ang="0">
                  <a:pos x="496" y="1076"/>
                </a:cxn>
                <a:cxn ang="0">
                  <a:pos x="338" y="1030"/>
                </a:cxn>
                <a:cxn ang="0">
                  <a:pos x="336" y="1006"/>
                </a:cxn>
                <a:cxn ang="0">
                  <a:pos x="334" y="994"/>
                </a:cxn>
                <a:cxn ang="0">
                  <a:pos x="332" y="958"/>
                </a:cxn>
                <a:cxn ang="0">
                  <a:pos x="312" y="936"/>
                </a:cxn>
                <a:cxn ang="0">
                  <a:pos x="292" y="904"/>
                </a:cxn>
                <a:cxn ang="0">
                  <a:pos x="272" y="882"/>
                </a:cxn>
                <a:cxn ang="0">
                  <a:pos x="244" y="860"/>
                </a:cxn>
                <a:cxn ang="0">
                  <a:pos x="224" y="840"/>
                </a:cxn>
                <a:cxn ang="0">
                  <a:pos x="204" y="828"/>
                </a:cxn>
                <a:cxn ang="0">
                  <a:pos x="176" y="808"/>
                </a:cxn>
                <a:cxn ang="0">
                  <a:pos x="148" y="786"/>
                </a:cxn>
                <a:cxn ang="0">
                  <a:pos x="128" y="752"/>
                </a:cxn>
                <a:cxn ang="0">
                  <a:pos x="124" y="718"/>
                </a:cxn>
                <a:cxn ang="0">
                  <a:pos x="122" y="682"/>
                </a:cxn>
                <a:cxn ang="0">
                  <a:pos x="102" y="672"/>
                </a:cxn>
                <a:cxn ang="0">
                  <a:pos x="90" y="628"/>
                </a:cxn>
                <a:cxn ang="0">
                  <a:pos x="78" y="592"/>
                </a:cxn>
                <a:cxn ang="0">
                  <a:pos x="84" y="546"/>
                </a:cxn>
                <a:cxn ang="0">
                  <a:pos x="82" y="512"/>
                </a:cxn>
                <a:cxn ang="0">
                  <a:pos x="62" y="490"/>
                </a:cxn>
                <a:cxn ang="0">
                  <a:pos x="78" y="452"/>
                </a:cxn>
                <a:cxn ang="0">
                  <a:pos x="96" y="450"/>
                </a:cxn>
                <a:cxn ang="0">
                  <a:pos x="68" y="442"/>
                </a:cxn>
                <a:cxn ang="0">
                  <a:pos x="46" y="408"/>
                </a:cxn>
                <a:cxn ang="0">
                  <a:pos x="34" y="364"/>
                </a:cxn>
                <a:cxn ang="0">
                  <a:pos x="22" y="316"/>
                </a:cxn>
                <a:cxn ang="0">
                  <a:pos x="18" y="270"/>
                </a:cxn>
                <a:cxn ang="0">
                  <a:pos x="24" y="212"/>
                </a:cxn>
                <a:cxn ang="0">
                  <a:pos x="0" y="156"/>
                </a:cxn>
                <a:cxn ang="0">
                  <a:pos x="26" y="118"/>
                </a:cxn>
                <a:cxn ang="0">
                  <a:pos x="50" y="82"/>
                </a:cxn>
                <a:cxn ang="0">
                  <a:pos x="56" y="34"/>
                </a:cxn>
                <a:cxn ang="0">
                  <a:pos x="62" y="0"/>
                </a:cxn>
              </a:cxnLst>
              <a:rect l="0" t="0" r="r" b="b"/>
              <a:pathLst>
                <a:path w="602" h="1076">
                  <a:moveTo>
                    <a:pt x="62" y="0"/>
                  </a:moveTo>
                  <a:lnTo>
                    <a:pt x="98" y="18"/>
                  </a:lnTo>
                  <a:lnTo>
                    <a:pt x="134" y="34"/>
                  </a:lnTo>
                  <a:lnTo>
                    <a:pt x="170" y="48"/>
                  </a:lnTo>
                  <a:lnTo>
                    <a:pt x="210" y="62"/>
                  </a:lnTo>
                  <a:lnTo>
                    <a:pt x="248" y="74"/>
                  </a:lnTo>
                  <a:lnTo>
                    <a:pt x="286" y="84"/>
                  </a:lnTo>
                  <a:lnTo>
                    <a:pt x="324" y="92"/>
                  </a:lnTo>
                  <a:lnTo>
                    <a:pt x="340" y="96"/>
                  </a:lnTo>
                  <a:lnTo>
                    <a:pt x="342" y="96"/>
                  </a:lnTo>
                  <a:lnTo>
                    <a:pt x="294" y="296"/>
                  </a:lnTo>
                  <a:lnTo>
                    <a:pt x="294" y="320"/>
                  </a:lnTo>
                  <a:lnTo>
                    <a:pt x="288" y="344"/>
                  </a:lnTo>
                  <a:lnTo>
                    <a:pt x="288" y="356"/>
                  </a:lnTo>
                  <a:lnTo>
                    <a:pt x="280" y="380"/>
                  </a:lnTo>
                  <a:lnTo>
                    <a:pt x="290" y="392"/>
                  </a:lnTo>
                  <a:lnTo>
                    <a:pt x="578" y="848"/>
                  </a:lnTo>
                  <a:lnTo>
                    <a:pt x="578" y="836"/>
                  </a:lnTo>
                  <a:lnTo>
                    <a:pt x="570" y="848"/>
                  </a:lnTo>
                  <a:lnTo>
                    <a:pt x="580" y="860"/>
                  </a:lnTo>
                  <a:lnTo>
                    <a:pt x="580" y="872"/>
                  </a:lnTo>
                  <a:lnTo>
                    <a:pt x="590" y="882"/>
                  </a:lnTo>
                  <a:lnTo>
                    <a:pt x="582" y="894"/>
                  </a:lnTo>
                  <a:lnTo>
                    <a:pt x="592" y="904"/>
                  </a:lnTo>
                  <a:lnTo>
                    <a:pt x="592" y="916"/>
                  </a:lnTo>
                  <a:lnTo>
                    <a:pt x="602" y="916"/>
                  </a:lnTo>
                  <a:lnTo>
                    <a:pt x="592" y="928"/>
                  </a:lnTo>
                  <a:lnTo>
                    <a:pt x="584" y="930"/>
                  </a:lnTo>
                  <a:lnTo>
                    <a:pt x="576" y="930"/>
                  </a:lnTo>
                  <a:lnTo>
                    <a:pt x="566" y="942"/>
                  </a:lnTo>
                  <a:lnTo>
                    <a:pt x="560" y="954"/>
                  </a:lnTo>
                  <a:lnTo>
                    <a:pt x="560" y="966"/>
                  </a:lnTo>
                  <a:lnTo>
                    <a:pt x="552" y="978"/>
                  </a:lnTo>
                  <a:lnTo>
                    <a:pt x="544" y="990"/>
                  </a:lnTo>
                  <a:lnTo>
                    <a:pt x="536" y="1004"/>
                  </a:lnTo>
                  <a:lnTo>
                    <a:pt x="526" y="1016"/>
                  </a:lnTo>
                  <a:lnTo>
                    <a:pt x="528" y="1026"/>
                  </a:lnTo>
                  <a:lnTo>
                    <a:pt x="538" y="1038"/>
                  </a:lnTo>
                  <a:lnTo>
                    <a:pt x="546" y="1036"/>
                  </a:lnTo>
                  <a:lnTo>
                    <a:pt x="548" y="1048"/>
                  </a:lnTo>
                  <a:lnTo>
                    <a:pt x="540" y="1060"/>
                  </a:lnTo>
                  <a:lnTo>
                    <a:pt x="530" y="1060"/>
                  </a:lnTo>
                  <a:lnTo>
                    <a:pt x="522" y="1062"/>
                  </a:lnTo>
                  <a:lnTo>
                    <a:pt x="512" y="1074"/>
                  </a:lnTo>
                  <a:lnTo>
                    <a:pt x="496" y="1076"/>
                  </a:lnTo>
                  <a:lnTo>
                    <a:pt x="494" y="1052"/>
                  </a:lnTo>
                  <a:lnTo>
                    <a:pt x="338" y="1040"/>
                  </a:lnTo>
                  <a:lnTo>
                    <a:pt x="338" y="1030"/>
                  </a:lnTo>
                  <a:lnTo>
                    <a:pt x="336" y="1018"/>
                  </a:lnTo>
                  <a:lnTo>
                    <a:pt x="326" y="1018"/>
                  </a:lnTo>
                  <a:lnTo>
                    <a:pt x="336" y="1006"/>
                  </a:lnTo>
                  <a:lnTo>
                    <a:pt x="326" y="1006"/>
                  </a:lnTo>
                  <a:lnTo>
                    <a:pt x="326" y="994"/>
                  </a:lnTo>
                  <a:lnTo>
                    <a:pt x="334" y="994"/>
                  </a:lnTo>
                  <a:lnTo>
                    <a:pt x="334" y="982"/>
                  </a:lnTo>
                  <a:lnTo>
                    <a:pt x="334" y="970"/>
                  </a:lnTo>
                  <a:lnTo>
                    <a:pt x="332" y="958"/>
                  </a:lnTo>
                  <a:lnTo>
                    <a:pt x="322" y="960"/>
                  </a:lnTo>
                  <a:lnTo>
                    <a:pt x="314" y="948"/>
                  </a:lnTo>
                  <a:lnTo>
                    <a:pt x="312" y="936"/>
                  </a:lnTo>
                  <a:lnTo>
                    <a:pt x="304" y="926"/>
                  </a:lnTo>
                  <a:lnTo>
                    <a:pt x="292" y="914"/>
                  </a:lnTo>
                  <a:lnTo>
                    <a:pt x="292" y="904"/>
                  </a:lnTo>
                  <a:lnTo>
                    <a:pt x="282" y="894"/>
                  </a:lnTo>
                  <a:lnTo>
                    <a:pt x="274" y="894"/>
                  </a:lnTo>
                  <a:lnTo>
                    <a:pt x="272" y="882"/>
                  </a:lnTo>
                  <a:lnTo>
                    <a:pt x="262" y="870"/>
                  </a:lnTo>
                  <a:lnTo>
                    <a:pt x="254" y="860"/>
                  </a:lnTo>
                  <a:lnTo>
                    <a:pt x="244" y="860"/>
                  </a:lnTo>
                  <a:lnTo>
                    <a:pt x="234" y="862"/>
                  </a:lnTo>
                  <a:lnTo>
                    <a:pt x="224" y="850"/>
                  </a:lnTo>
                  <a:lnTo>
                    <a:pt x="224" y="840"/>
                  </a:lnTo>
                  <a:lnTo>
                    <a:pt x="214" y="840"/>
                  </a:lnTo>
                  <a:lnTo>
                    <a:pt x="214" y="828"/>
                  </a:lnTo>
                  <a:lnTo>
                    <a:pt x="204" y="828"/>
                  </a:lnTo>
                  <a:lnTo>
                    <a:pt x="196" y="818"/>
                  </a:lnTo>
                  <a:lnTo>
                    <a:pt x="184" y="808"/>
                  </a:lnTo>
                  <a:lnTo>
                    <a:pt x="176" y="808"/>
                  </a:lnTo>
                  <a:lnTo>
                    <a:pt x="166" y="796"/>
                  </a:lnTo>
                  <a:lnTo>
                    <a:pt x="156" y="786"/>
                  </a:lnTo>
                  <a:lnTo>
                    <a:pt x="148" y="786"/>
                  </a:lnTo>
                  <a:lnTo>
                    <a:pt x="138" y="788"/>
                  </a:lnTo>
                  <a:lnTo>
                    <a:pt x="128" y="764"/>
                  </a:lnTo>
                  <a:lnTo>
                    <a:pt x="128" y="752"/>
                  </a:lnTo>
                  <a:lnTo>
                    <a:pt x="126" y="740"/>
                  </a:lnTo>
                  <a:lnTo>
                    <a:pt x="134" y="728"/>
                  </a:lnTo>
                  <a:lnTo>
                    <a:pt x="124" y="718"/>
                  </a:lnTo>
                  <a:lnTo>
                    <a:pt x="124" y="706"/>
                  </a:lnTo>
                  <a:lnTo>
                    <a:pt x="122" y="694"/>
                  </a:lnTo>
                  <a:lnTo>
                    <a:pt x="122" y="682"/>
                  </a:lnTo>
                  <a:lnTo>
                    <a:pt x="112" y="684"/>
                  </a:lnTo>
                  <a:lnTo>
                    <a:pt x="104" y="684"/>
                  </a:lnTo>
                  <a:lnTo>
                    <a:pt x="102" y="672"/>
                  </a:lnTo>
                  <a:lnTo>
                    <a:pt x="102" y="662"/>
                  </a:lnTo>
                  <a:lnTo>
                    <a:pt x="100" y="638"/>
                  </a:lnTo>
                  <a:lnTo>
                    <a:pt x="90" y="628"/>
                  </a:lnTo>
                  <a:lnTo>
                    <a:pt x="90" y="616"/>
                  </a:lnTo>
                  <a:lnTo>
                    <a:pt x="80" y="604"/>
                  </a:lnTo>
                  <a:lnTo>
                    <a:pt x="78" y="592"/>
                  </a:lnTo>
                  <a:lnTo>
                    <a:pt x="76" y="570"/>
                  </a:lnTo>
                  <a:lnTo>
                    <a:pt x="76" y="558"/>
                  </a:lnTo>
                  <a:lnTo>
                    <a:pt x="84" y="546"/>
                  </a:lnTo>
                  <a:lnTo>
                    <a:pt x="92" y="534"/>
                  </a:lnTo>
                  <a:lnTo>
                    <a:pt x="92" y="522"/>
                  </a:lnTo>
                  <a:lnTo>
                    <a:pt x="82" y="512"/>
                  </a:lnTo>
                  <a:lnTo>
                    <a:pt x="72" y="512"/>
                  </a:lnTo>
                  <a:lnTo>
                    <a:pt x="72" y="500"/>
                  </a:lnTo>
                  <a:lnTo>
                    <a:pt x="62" y="490"/>
                  </a:lnTo>
                  <a:lnTo>
                    <a:pt x="60" y="478"/>
                  </a:lnTo>
                  <a:lnTo>
                    <a:pt x="60" y="466"/>
                  </a:lnTo>
                  <a:lnTo>
                    <a:pt x="78" y="452"/>
                  </a:lnTo>
                  <a:lnTo>
                    <a:pt x="88" y="464"/>
                  </a:lnTo>
                  <a:lnTo>
                    <a:pt x="96" y="464"/>
                  </a:lnTo>
                  <a:lnTo>
                    <a:pt x="96" y="450"/>
                  </a:lnTo>
                  <a:lnTo>
                    <a:pt x="94" y="440"/>
                  </a:lnTo>
                  <a:lnTo>
                    <a:pt x="76" y="442"/>
                  </a:lnTo>
                  <a:lnTo>
                    <a:pt x="68" y="442"/>
                  </a:lnTo>
                  <a:lnTo>
                    <a:pt x="66" y="430"/>
                  </a:lnTo>
                  <a:lnTo>
                    <a:pt x="56" y="420"/>
                  </a:lnTo>
                  <a:lnTo>
                    <a:pt x="46" y="408"/>
                  </a:lnTo>
                  <a:lnTo>
                    <a:pt x="44" y="386"/>
                  </a:lnTo>
                  <a:lnTo>
                    <a:pt x="44" y="374"/>
                  </a:lnTo>
                  <a:lnTo>
                    <a:pt x="34" y="364"/>
                  </a:lnTo>
                  <a:lnTo>
                    <a:pt x="34" y="352"/>
                  </a:lnTo>
                  <a:lnTo>
                    <a:pt x="24" y="340"/>
                  </a:lnTo>
                  <a:lnTo>
                    <a:pt x="22" y="316"/>
                  </a:lnTo>
                  <a:lnTo>
                    <a:pt x="20" y="294"/>
                  </a:lnTo>
                  <a:lnTo>
                    <a:pt x="20" y="282"/>
                  </a:lnTo>
                  <a:lnTo>
                    <a:pt x="18" y="270"/>
                  </a:lnTo>
                  <a:lnTo>
                    <a:pt x="26" y="248"/>
                  </a:lnTo>
                  <a:lnTo>
                    <a:pt x="26" y="236"/>
                  </a:lnTo>
                  <a:lnTo>
                    <a:pt x="24" y="212"/>
                  </a:lnTo>
                  <a:lnTo>
                    <a:pt x="22" y="188"/>
                  </a:lnTo>
                  <a:lnTo>
                    <a:pt x="12" y="178"/>
                  </a:lnTo>
                  <a:lnTo>
                    <a:pt x="0" y="156"/>
                  </a:lnTo>
                  <a:lnTo>
                    <a:pt x="10" y="144"/>
                  </a:lnTo>
                  <a:lnTo>
                    <a:pt x="18" y="130"/>
                  </a:lnTo>
                  <a:lnTo>
                    <a:pt x="26" y="118"/>
                  </a:lnTo>
                  <a:lnTo>
                    <a:pt x="42" y="94"/>
                  </a:lnTo>
                  <a:lnTo>
                    <a:pt x="40" y="82"/>
                  </a:lnTo>
                  <a:lnTo>
                    <a:pt x="50" y="82"/>
                  </a:lnTo>
                  <a:lnTo>
                    <a:pt x="58" y="58"/>
                  </a:lnTo>
                  <a:lnTo>
                    <a:pt x="56" y="46"/>
                  </a:lnTo>
                  <a:lnTo>
                    <a:pt x="56" y="34"/>
                  </a:lnTo>
                  <a:lnTo>
                    <a:pt x="54" y="24"/>
                  </a:lnTo>
                  <a:lnTo>
                    <a:pt x="54" y="1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EF4E2396-F615-E24D-AE27-B39B881D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672" y="-701102"/>
              <a:ext cx="352199" cy="309652"/>
            </a:xfrm>
            <a:custGeom>
              <a:avLst/>
              <a:gdLst/>
              <a:ahLst/>
              <a:cxnLst>
                <a:cxn ang="0">
                  <a:pos x="566" y="144"/>
                </a:cxn>
                <a:cxn ang="0">
                  <a:pos x="556" y="132"/>
                </a:cxn>
                <a:cxn ang="0">
                  <a:pos x="528" y="134"/>
                </a:cxn>
                <a:cxn ang="0">
                  <a:pos x="474" y="128"/>
                </a:cxn>
                <a:cxn ang="0">
                  <a:pos x="454" y="118"/>
                </a:cxn>
                <a:cxn ang="0">
                  <a:pos x="436" y="118"/>
                </a:cxn>
                <a:cxn ang="0">
                  <a:pos x="410" y="120"/>
                </a:cxn>
                <a:cxn ang="0">
                  <a:pos x="382" y="122"/>
                </a:cxn>
                <a:cxn ang="0">
                  <a:pos x="346" y="114"/>
                </a:cxn>
                <a:cxn ang="0">
                  <a:pos x="308" y="104"/>
                </a:cxn>
                <a:cxn ang="0">
                  <a:pos x="280" y="94"/>
                </a:cxn>
                <a:cxn ang="0">
                  <a:pos x="254" y="96"/>
                </a:cxn>
                <a:cxn ang="0">
                  <a:pos x="226" y="98"/>
                </a:cxn>
                <a:cxn ang="0">
                  <a:pos x="216" y="76"/>
                </a:cxn>
                <a:cxn ang="0">
                  <a:pos x="214" y="52"/>
                </a:cxn>
                <a:cxn ang="0">
                  <a:pos x="212" y="30"/>
                </a:cxn>
                <a:cxn ang="0">
                  <a:pos x="194" y="20"/>
                </a:cxn>
                <a:cxn ang="0">
                  <a:pos x="174" y="10"/>
                </a:cxn>
                <a:cxn ang="0">
                  <a:pos x="156" y="0"/>
                </a:cxn>
                <a:cxn ang="0">
                  <a:pos x="158" y="22"/>
                </a:cxn>
                <a:cxn ang="0">
                  <a:pos x="138" y="34"/>
                </a:cxn>
                <a:cxn ang="0">
                  <a:pos x="132" y="48"/>
                </a:cxn>
                <a:cxn ang="0">
                  <a:pos x="124" y="72"/>
                </a:cxn>
                <a:cxn ang="0">
                  <a:pos x="126" y="94"/>
                </a:cxn>
                <a:cxn ang="0">
                  <a:pos x="110" y="108"/>
                </a:cxn>
                <a:cxn ang="0">
                  <a:pos x="102" y="142"/>
                </a:cxn>
                <a:cxn ang="0">
                  <a:pos x="86" y="168"/>
                </a:cxn>
                <a:cxn ang="0">
                  <a:pos x="78" y="192"/>
                </a:cxn>
                <a:cxn ang="0">
                  <a:pos x="72" y="214"/>
                </a:cxn>
                <a:cxn ang="0">
                  <a:pos x="54" y="228"/>
                </a:cxn>
                <a:cxn ang="0">
                  <a:pos x="46" y="240"/>
                </a:cxn>
                <a:cxn ang="0">
                  <a:pos x="38" y="252"/>
                </a:cxn>
                <a:cxn ang="0">
                  <a:pos x="20" y="278"/>
                </a:cxn>
                <a:cxn ang="0">
                  <a:pos x="14" y="300"/>
                </a:cxn>
                <a:cxn ang="0">
                  <a:pos x="6" y="324"/>
                </a:cxn>
                <a:cxn ang="0">
                  <a:pos x="0" y="350"/>
                </a:cxn>
                <a:cxn ang="0">
                  <a:pos x="10" y="372"/>
                </a:cxn>
                <a:cxn ang="0">
                  <a:pos x="82" y="406"/>
                </a:cxn>
                <a:cxn ang="0">
                  <a:pos x="158" y="434"/>
                </a:cxn>
                <a:cxn ang="0">
                  <a:pos x="234" y="456"/>
                </a:cxn>
                <a:cxn ang="0">
                  <a:pos x="288" y="468"/>
                </a:cxn>
                <a:cxn ang="0">
                  <a:pos x="414" y="502"/>
                </a:cxn>
                <a:cxn ang="0">
                  <a:pos x="494" y="522"/>
                </a:cxn>
                <a:cxn ang="0">
                  <a:pos x="528" y="368"/>
                </a:cxn>
                <a:cxn ang="0">
                  <a:pos x="528" y="356"/>
                </a:cxn>
                <a:cxn ang="0">
                  <a:pos x="534" y="332"/>
                </a:cxn>
                <a:cxn ang="0">
                  <a:pos x="524" y="310"/>
                </a:cxn>
                <a:cxn ang="0">
                  <a:pos x="512" y="300"/>
                </a:cxn>
                <a:cxn ang="0">
                  <a:pos x="530" y="274"/>
                </a:cxn>
                <a:cxn ang="0">
                  <a:pos x="548" y="262"/>
                </a:cxn>
                <a:cxn ang="0">
                  <a:pos x="572" y="236"/>
                </a:cxn>
                <a:cxn ang="0">
                  <a:pos x="580" y="212"/>
                </a:cxn>
                <a:cxn ang="0">
                  <a:pos x="596" y="188"/>
                </a:cxn>
                <a:cxn ang="0">
                  <a:pos x="584" y="166"/>
                </a:cxn>
                <a:cxn ang="0">
                  <a:pos x="574" y="142"/>
                </a:cxn>
                <a:cxn ang="0">
                  <a:pos x="582" y="142"/>
                </a:cxn>
              </a:cxnLst>
              <a:rect l="0" t="0" r="r" b="b"/>
              <a:pathLst>
                <a:path w="596" h="524">
                  <a:moveTo>
                    <a:pt x="582" y="142"/>
                  </a:moveTo>
                  <a:lnTo>
                    <a:pt x="566" y="144"/>
                  </a:lnTo>
                  <a:lnTo>
                    <a:pt x="556" y="144"/>
                  </a:lnTo>
                  <a:lnTo>
                    <a:pt x="556" y="132"/>
                  </a:lnTo>
                  <a:lnTo>
                    <a:pt x="556" y="144"/>
                  </a:lnTo>
                  <a:lnTo>
                    <a:pt x="528" y="134"/>
                  </a:lnTo>
                  <a:lnTo>
                    <a:pt x="490" y="126"/>
                  </a:lnTo>
                  <a:lnTo>
                    <a:pt x="474" y="128"/>
                  </a:lnTo>
                  <a:lnTo>
                    <a:pt x="464" y="116"/>
                  </a:lnTo>
                  <a:lnTo>
                    <a:pt x="454" y="118"/>
                  </a:lnTo>
                  <a:lnTo>
                    <a:pt x="446" y="118"/>
                  </a:lnTo>
                  <a:lnTo>
                    <a:pt x="436" y="118"/>
                  </a:lnTo>
                  <a:lnTo>
                    <a:pt x="418" y="120"/>
                  </a:lnTo>
                  <a:lnTo>
                    <a:pt x="410" y="120"/>
                  </a:lnTo>
                  <a:lnTo>
                    <a:pt x="400" y="122"/>
                  </a:lnTo>
                  <a:lnTo>
                    <a:pt x="382" y="122"/>
                  </a:lnTo>
                  <a:lnTo>
                    <a:pt x="364" y="124"/>
                  </a:lnTo>
                  <a:lnTo>
                    <a:pt x="346" y="114"/>
                  </a:lnTo>
                  <a:lnTo>
                    <a:pt x="326" y="114"/>
                  </a:lnTo>
                  <a:lnTo>
                    <a:pt x="308" y="104"/>
                  </a:lnTo>
                  <a:lnTo>
                    <a:pt x="290" y="106"/>
                  </a:lnTo>
                  <a:lnTo>
                    <a:pt x="280" y="94"/>
                  </a:lnTo>
                  <a:lnTo>
                    <a:pt x="270" y="96"/>
                  </a:lnTo>
                  <a:lnTo>
                    <a:pt x="254" y="96"/>
                  </a:lnTo>
                  <a:lnTo>
                    <a:pt x="244" y="98"/>
                  </a:lnTo>
                  <a:lnTo>
                    <a:pt x="226" y="98"/>
                  </a:lnTo>
                  <a:lnTo>
                    <a:pt x="216" y="88"/>
                  </a:lnTo>
                  <a:lnTo>
                    <a:pt x="216" y="76"/>
                  </a:lnTo>
                  <a:lnTo>
                    <a:pt x="214" y="64"/>
                  </a:lnTo>
                  <a:lnTo>
                    <a:pt x="214" y="52"/>
                  </a:lnTo>
                  <a:lnTo>
                    <a:pt x="222" y="40"/>
                  </a:lnTo>
                  <a:lnTo>
                    <a:pt x="212" y="30"/>
                  </a:lnTo>
                  <a:lnTo>
                    <a:pt x="202" y="18"/>
                  </a:lnTo>
                  <a:lnTo>
                    <a:pt x="194" y="20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6" y="10"/>
                  </a:lnTo>
                  <a:lnTo>
                    <a:pt x="156" y="0"/>
                  </a:lnTo>
                  <a:lnTo>
                    <a:pt x="146" y="0"/>
                  </a:lnTo>
                  <a:lnTo>
                    <a:pt x="158" y="22"/>
                  </a:lnTo>
                  <a:lnTo>
                    <a:pt x="148" y="22"/>
                  </a:lnTo>
                  <a:lnTo>
                    <a:pt x="138" y="34"/>
                  </a:lnTo>
                  <a:lnTo>
                    <a:pt x="140" y="46"/>
                  </a:lnTo>
                  <a:lnTo>
                    <a:pt x="132" y="48"/>
                  </a:lnTo>
                  <a:lnTo>
                    <a:pt x="134" y="70"/>
                  </a:lnTo>
                  <a:lnTo>
                    <a:pt x="124" y="72"/>
                  </a:lnTo>
                  <a:lnTo>
                    <a:pt x="124" y="84"/>
                  </a:lnTo>
                  <a:lnTo>
                    <a:pt x="126" y="94"/>
                  </a:lnTo>
                  <a:lnTo>
                    <a:pt x="118" y="106"/>
                  </a:lnTo>
                  <a:lnTo>
                    <a:pt x="110" y="108"/>
                  </a:lnTo>
                  <a:lnTo>
                    <a:pt x="100" y="120"/>
                  </a:lnTo>
                  <a:lnTo>
                    <a:pt x="102" y="142"/>
                  </a:lnTo>
                  <a:lnTo>
                    <a:pt x="94" y="156"/>
                  </a:lnTo>
                  <a:lnTo>
                    <a:pt x="86" y="168"/>
                  </a:lnTo>
                  <a:lnTo>
                    <a:pt x="78" y="180"/>
                  </a:lnTo>
                  <a:lnTo>
                    <a:pt x="78" y="192"/>
                  </a:lnTo>
                  <a:lnTo>
                    <a:pt x="72" y="204"/>
                  </a:lnTo>
                  <a:lnTo>
                    <a:pt x="72" y="214"/>
                  </a:lnTo>
                  <a:lnTo>
                    <a:pt x="62" y="228"/>
                  </a:lnTo>
                  <a:lnTo>
                    <a:pt x="54" y="228"/>
                  </a:lnTo>
                  <a:lnTo>
                    <a:pt x="56" y="240"/>
                  </a:lnTo>
                  <a:lnTo>
                    <a:pt x="46" y="240"/>
                  </a:lnTo>
                  <a:lnTo>
                    <a:pt x="46" y="252"/>
                  </a:lnTo>
                  <a:lnTo>
                    <a:pt x="38" y="252"/>
                  </a:lnTo>
                  <a:lnTo>
                    <a:pt x="30" y="264"/>
                  </a:lnTo>
                  <a:lnTo>
                    <a:pt x="20" y="278"/>
                  </a:lnTo>
                  <a:lnTo>
                    <a:pt x="14" y="290"/>
                  </a:lnTo>
                  <a:lnTo>
                    <a:pt x="14" y="300"/>
                  </a:lnTo>
                  <a:lnTo>
                    <a:pt x="16" y="312"/>
                  </a:lnTo>
                  <a:lnTo>
                    <a:pt x="6" y="324"/>
                  </a:lnTo>
                  <a:lnTo>
                    <a:pt x="8" y="336"/>
                  </a:lnTo>
                  <a:lnTo>
                    <a:pt x="0" y="350"/>
                  </a:lnTo>
                  <a:lnTo>
                    <a:pt x="10" y="372"/>
                  </a:lnTo>
                  <a:lnTo>
                    <a:pt x="10" y="372"/>
                  </a:lnTo>
                  <a:lnTo>
                    <a:pt x="46" y="390"/>
                  </a:lnTo>
                  <a:lnTo>
                    <a:pt x="82" y="406"/>
                  </a:lnTo>
                  <a:lnTo>
                    <a:pt x="118" y="420"/>
                  </a:lnTo>
                  <a:lnTo>
                    <a:pt x="158" y="434"/>
                  </a:lnTo>
                  <a:lnTo>
                    <a:pt x="196" y="446"/>
                  </a:lnTo>
                  <a:lnTo>
                    <a:pt x="234" y="456"/>
                  </a:lnTo>
                  <a:lnTo>
                    <a:pt x="272" y="464"/>
                  </a:lnTo>
                  <a:lnTo>
                    <a:pt x="288" y="468"/>
                  </a:lnTo>
                  <a:lnTo>
                    <a:pt x="346" y="482"/>
                  </a:lnTo>
                  <a:lnTo>
                    <a:pt x="414" y="502"/>
                  </a:lnTo>
                  <a:lnTo>
                    <a:pt x="484" y="524"/>
                  </a:lnTo>
                  <a:lnTo>
                    <a:pt x="494" y="522"/>
                  </a:lnTo>
                  <a:lnTo>
                    <a:pt x="518" y="380"/>
                  </a:lnTo>
                  <a:lnTo>
                    <a:pt x="528" y="368"/>
                  </a:lnTo>
                  <a:lnTo>
                    <a:pt x="518" y="358"/>
                  </a:lnTo>
                  <a:lnTo>
                    <a:pt x="528" y="356"/>
                  </a:lnTo>
                  <a:lnTo>
                    <a:pt x="534" y="344"/>
                  </a:lnTo>
                  <a:lnTo>
                    <a:pt x="534" y="332"/>
                  </a:lnTo>
                  <a:lnTo>
                    <a:pt x="532" y="322"/>
                  </a:lnTo>
                  <a:lnTo>
                    <a:pt x="524" y="310"/>
                  </a:lnTo>
                  <a:lnTo>
                    <a:pt x="514" y="312"/>
                  </a:lnTo>
                  <a:lnTo>
                    <a:pt x="512" y="300"/>
                  </a:lnTo>
                  <a:lnTo>
                    <a:pt x="522" y="288"/>
                  </a:lnTo>
                  <a:lnTo>
                    <a:pt x="530" y="274"/>
                  </a:lnTo>
                  <a:lnTo>
                    <a:pt x="538" y="262"/>
                  </a:lnTo>
                  <a:lnTo>
                    <a:pt x="548" y="262"/>
                  </a:lnTo>
                  <a:lnTo>
                    <a:pt x="554" y="250"/>
                  </a:lnTo>
                  <a:lnTo>
                    <a:pt x="572" y="236"/>
                  </a:lnTo>
                  <a:lnTo>
                    <a:pt x="572" y="226"/>
                  </a:lnTo>
                  <a:lnTo>
                    <a:pt x="580" y="212"/>
                  </a:lnTo>
                  <a:lnTo>
                    <a:pt x="588" y="200"/>
                  </a:lnTo>
                  <a:lnTo>
                    <a:pt x="596" y="188"/>
                  </a:lnTo>
                  <a:lnTo>
                    <a:pt x="596" y="176"/>
                  </a:lnTo>
                  <a:lnTo>
                    <a:pt x="584" y="166"/>
                  </a:lnTo>
                  <a:lnTo>
                    <a:pt x="584" y="154"/>
                  </a:lnTo>
                  <a:lnTo>
                    <a:pt x="574" y="142"/>
                  </a:lnTo>
                  <a:lnTo>
                    <a:pt x="584" y="154"/>
                  </a:lnTo>
                  <a:lnTo>
                    <a:pt x="582" y="1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44B60FE7-A323-EB42-BAE8-9804DD440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949" y="-838200"/>
              <a:ext cx="295469" cy="229284"/>
            </a:xfrm>
            <a:custGeom>
              <a:avLst/>
              <a:gdLst/>
              <a:ahLst/>
              <a:cxnLst>
                <a:cxn ang="0">
                  <a:pos x="420" y="376"/>
                </a:cxn>
                <a:cxn ang="0">
                  <a:pos x="410" y="364"/>
                </a:cxn>
                <a:cxn ang="0">
                  <a:pos x="382" y="366"/>
                </a:cxn>
                <a:cxn ang="0">
                  <a:pos x="328" y="360"/>
                </a:cxn>
                <a:cxn ang="0">
                  <a:pos x="308" y="350"/>
                </a:cxn>
                <a:cxn ang="0">
                  <a:pos x="290" y="350"/>
                </a:cxn>
                <a:cxn ang="0">
                  <a:pos x="264" y="352"/>
                </a:cxn>
                <a:cxn ang="0">
                  <a:pos x="236" y="354"/>
                </a:cxn>
                <a:cxn ang="0">
                  <a:pos x="200" y="346"/>
                </a:cxn>
                <a:cxn ang="0">
                  <a:pos x="162" y="336"/>
                </a:cxn>
                <a:cxn ang="0">
                  <a:pos x="134" y="326"/>
                </a:cxn>
                <a:cxn ang="0">
                  <a:pos x="108" y="328"/>
                </a:cxn>
                <a:cxn ang="0">
                  <a:pos x="80" y="330"/>
                </a:cxn>
                <a:cxn ang="0">
                  <a:pos x="70" y="308"/>
                </a:cxn>
                <a:cxn ang="0">
                  <a:pos x="68" y="284"/>
                </a:cxn>
                <a:cxn ang="0">
                  <a:pos x="66" y="262"/>
                </a:cxn>
                <a:cxn ang="0">
                  <a:pos x="48" y="252"/>
                </a:cxn>
                <a:cxn ang="0">
                  <a:pos x="28" y="242"/>
                </a:cxn>
                <a:cxn ang="0">
                  <a:pos x="10" y="232"/>
                </a:cxn>
                <a:cxn ang="0">
                  <a:pos x="0" y="220"/>
                </a:cxn>
                <a:cxn ang="0">
                  <a:pos x="6" y="184"/>
                </a:cxn>
                <a:cxn ang="0">
                  <a:pos x="14" y="162"/>
                </a:cxn>
                <a:cxn ang="0">
                  <a:pos x="20" y="136"/>
                </a:cxn>
                <a:cxn ang="0">
                  <a:pos x="18" y="114"/>
                </a:cxn>
                <a:cxn ang="0">
                  <a:pos x="6" y="68"/>
                </a:cxn>
                <a:cxn ang="0">
                  <a:pos x="4" y="44"/>
                </a:cxn>
                <a:cxn ang="0">
                  <a:pos x="2" y="22"/>
                </a:cxn>
                <a:cxn ang="0">
                  <a:pos x="20" y="10"/>
                </a:cxn>
                <a:cxn ang="0">
                  <a:pos x="66" y="28"/>
                </a:cxn>
                <a:cxn ang="0">
                  <a:pos x="76" y="40"/>
                </a:cxn>
                <a:cxn ang="0">
                  <a:pos x="140" y="46"/>
                </a:cxn>
                <a:cxn ang="0">
                  <a:pos x="140" y="34"/>
                </a:cxn>
                <a:cxn ang="0">
                  <a:pos x="138" y="12"/>
                </a:cxn>
                <a:cxn ang="0">
                  <a:pos x="146" y="0"/>
                </a:cxn>
                <a:cxn ang="0">
                  <a:pos x="182" y="10"/>
                </a:cxn>
                <a:cxn ang="0">
                  <a:pos x="240" y="30"/>
                </a:cxn>
                <a:cxn ang="0">
                  <a:pos x="296" y="50"/>
                </a:cxn>
                <a:cxn ang="0">
                  <a:pos x="352" y="70"/>
                </a:cxn>
                <a:cxn ang="0">
                  <a:pos x="410" y="88"/>
                </a:cxn>
                <a:cxn ang="0">
                  <a:pos x="466" y="104"/>
                </a:cxn>
                <a:cxn ang="0">
                  <a:pos x="500" y="114"/>
                </a:cxn>
                <a:cxn ang="0">
                  <a:pos x="458" y="290"/>
                </a:cxn>
                <a:cxn ang="0">
                  <a:pos x="444" y="328"/>
                </a:cxn>
                <a:cxn ang="0">
                  <a:pos x="436" y="352"/>
                </a:cxn>
                <a:cxn ang="0">
                  <a:pos x="436" y="374"/>
                </a:cxn>
                <a:cxn ang="0">
                  <a:pos x="436" y="374"/>
                </a:cxn>
              </a:cxnLst>
              <a:rect l="0" t="0" r="r" b="b"/>
              <a:pathLst>
                <a:path w="500" h="388">
                  <a:moveTo>
                    <a:pt x="436" y="374"/>
                  </a:moveTo>
                  <a:lnTo>
                    <a:pt x="420" y="376"/>
                  </a:lnTo>
                  <a:lnTo>
                    <a:pt x="410" y="376"/>
                  </a:lnTo>
                  <a:lnTo>
                    <a:pt x="410" y="364"/>
                  </a:lnTo>
                  <a:lnTo>
                    <a:pt x="410" y="376"/>
                  </a:lnTo>
                  <a:lnTo>
                    <a:pt x="382" y="366"/>
                  </a:lnTo>
                  <a:lnTo>
                    <a:pt x="344" y="358"/>
                  </a:lnTo>
                  <a:lnTo>
                    <a:pt x="328" y="360"/>
                  </a:lnTo>
                  <a:lnTo>
                    <a:pt x="318" y="348"/>
                  </a:lnTo>
                  <a:lnTo>
                    <a:pt x="308" y="350"/>
                  </a:lnTo>
                  <a:lnTo>
                    <a:pt x="300" y="350"/>
                  </a:lnTo>
                  <a:lnTo>
                    <a:pt x="290" y="350"/>
                  </a:lnTo>
                  <a:lnTo>
                    <a:pt x="272" y="352"/>
                  </a:lnTo>
                  <a:lnTo>
                    <a:pt x="264" y="352"/>
                  </a:lnTo>
                  <a:lnTo>
                    <a:pt x="254" y="354"/>
                  </a:lnTo>
                  <a:lnTo>
                    <a:pt x="236" y="354"/>
                  </a:lnTo>
                  <a:lnTo>
                    <a:pt x="218" y="356"/>
                  </a:lnTo>
                  <a:lnTo>
                    <a:pt x="200" y="346"/>
                  </a:lnTo>
                  <a:lnTo>
                    <a:pt x="180" y="346"/>
                  </a:lnTo>
                  <a:lnTo>
                    <a:pt x="162" y="336"/>
                  </a:lnTo>
                  <a:lnTo>
                    <a:pt x="144" y="338"/>
                  </a:lnTo>
                  <a:lnTo>
                    <a:pt x="134" y="326"/>
                  </a:lnTo>
                  <a:lnTo>
                    <a:pt x="124" y="328"/>
                  </a:lnTo>
                  <a:lnTo>
                    <a:pt x="108" y="328"/>
                  </a:lnTo>
                  <a:lnTo>
                    <a:pt x="98" y="330"/>
                  </a:lnTo>
                  <a:lnTo>
                    <a:pt x="80" y="330"/>
                  </a:lnTo>
                  <a:lnTo>
                    <a:pt x="70" y="320"/>
                  </a:lnTo>
                  <a:lnTo>
                    <a:pt x="70" y="308"/>
                  </a:lnTo>
                  <a:lnTo>
                    <a:pt x="68" y="296"/>
                  </a:lnTo>
                  <a:lnTo>
                    <a:pt x="68" y="284"/>
                  </a:lnTo>
                  <a:lnTo>
                    <a:pt x="76" y="272"/>
                  </a:lnTo>
                  <a:lnTo>
                    <a:pt x="66" y="262"/>
                  </a:lnTo>
                  <a:lnTo>
                    <a:pt x="56" y="250"/>
                  </a:lnTo>
                  <a:lnTo>
                    <a:pt x="48" y="252"/>
                  </a:lnTo>
                  <a:lnTo>
                    <a:pt x="38" y="252"/>
                  </a:lnTo>
                  <a:lnTo>
                    <a:pt x="28" y="242"/>
                  </a:lnTo>
                  <a:lnTo>
                    <a:pt x="20" y="242"/>
                  </a:lnTo>
                  <a:lnTo>
                    <a:pt x="10" y="232"/>
                  </a:lnTo>
                  <a:lnTo>
                    <a:pt x="0" y="232"/>
                  </a:lnTo>
                  <a:lnTo>
                    <a:pt x="0" y="220"/>
                  </a:lnTo>
                  <a:lnTo>
                    <a:pt x="6" y="196"/>
                  </a:lnTo>
                  <a:lnTo>
                    <a:pt x="6" y="184"/>
                  </a:lnTo>
                  <a:lnTo>
                    <a:pt x="14" y="172"/>
                  </a:lnTo>
                  <a:lnTo>
                    <a:pt x="14" y="162"/>
                  </a:lnTo>
                  <a:lnTo>
                    <a:pt x="20" y="148"/>
                  </a:lnTo>
                  <a:lnTo>
                    <a:pt x="20" y="136"/>
                  </a:lnTo>
                  <a:lnTo>
                    <a:pt x="18" y="126"/>
                  </a:lnTo>
                  <a:lnTo>
                    <a:pt x="18" y="114"/>
                  </a:lnTo>
                  <a:lnTo>
                    <a:pt x="16" y="90"/>
                  </a:lnTo>
                  <a:lnTo>
                    <a:pt x="6" y="68"/>
                  </a:lnTo>
                  <a:lnTo>
                    <a:pt x="6" y="56"/>
                  </a:lnTo>
                  <a:lnTo>
                    <a:pt x="4" y="44"/>
                  </a:lnTo>
                  <a:lnTo>
                    <a:pt x="4" y="32"/>
                  </a:lnTo>
                  <a:lnTo>
                    <a:pt x="2" y="22"/>
                  </a:lnTo>
                  <a:lnTo>
                    <a:pt x="12" y="20"/>
                  </a:lnTo>
                  <a:lnTo>
                    <a:pt x="20" y="10"/>
                  </a:lnTo>
                  <a:lnTo>
                    <a:pt x="48" y="18"/>
                  </a:lnTo>
                  <a:lnTo>
                    <a:pt x="66" y="28"/>
                  </a:lnTo>
                  <a:lnTo>
                    <a:pt x="68" y="40"/>
                  </a:lnTo>
                  <a:lnTo>
                    <a:pt x="76" y="40"/>
                  </a:lnTo>
                  <a:lnTo>
                    <a:pt x="96" y="50"/>
                  </a:lnTo>
                  <a:lnTo>
                    <a:pt x="140" y="46"/>
                  </a:lnTo>
                  <a:lnTo>
                    <a:pt x="150" y="46"/>
                  </a:lnTo>
                  <a:lnTo>
                    <a:pt x="140" y="34"/>
                  </a:lnTo>
                  <a:lnTo>
                    <a:pt x="140" y="22"/>
                  </a:lnTo>
                  <a:lnTo>
                    <a:pt x="138" y="1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82" y="10"/>
                  </a:lnTo>
                  <a:lnTo>
                    <a:pt x="212" y="20"/>
                  </a:lnTo>
                  <a:lnTo>
                    <a:pt x="240" y="30"/>
                  </a:lnTo>
                  <a:lnTo>
                    <a:pt x="268" y="40"/>
                  </a:lnTo>
                  <a:lnTo>
                    <a:pt x="296" y="50"/>
                  </a:lnTo>
                  <a:lnTo>
                    <a:pt x="324" y="60"/>
                  </a:lnTo>
                  <a:lnTo>
                    <a:pt x="352" y="70"/>
                  </a:lnTo>
                  <a:lnTo>
                    <a:pt x="380" y="78"/>
                  </a:lnTo>
                  <a:lnTo>
                    <a:pt x="410" y="88"/>
                  </a:lnTo>
                  <a:lnTo>
                    <a:pt x="438" y="96"/>
                  </a:lnTo>
                  <a:lnTo>
                    <a:pt x="466" y="104"/>
                  </a:lnTo>
                  <a:lnTo>
                    <a:pt x="496" y="112"/>
                  </a:lnTo>
                  <a:lnTo>
                    <a:pt x="500" y="114"/>
                  </a:lnTo>
                  <a:lnTo>
                    <a:pt x="458" y="280"/>
                  </a:lnTo>
                  <a:lnTo>
                    <a:pt x="458" y="290"/>
                  </a:lnTo>
                  <a:lnTo>
                    <a:pt x="450" y="304"/>
                  </a:lnTo>
                  <a:lnTo>
                    <a:pt x="444" y="328"/>
                  </a:lnTo>
                  <a:lnTo>
                    <a:pt x="444" y="340"/>
                  </a:lnTo>
                  <a:lnTo>
                    <a:pt x="436" y="352"/>
                  </a:lnTo>
                  <a:lnTo>
                    <a:pt x="436" y="362"/>
                  </a:lnTo>
                  <a:lnTo>
                    <a:pt x="436" y="374"/>
                  </a:lnTo>
                  <a:lnTo>
                    <a:pt x="428" y="388"/>
                  </a:lnTo>
                  <a:lnTo>
                    <a:pt x="436" y="37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C9B47A84-5566-3640-A7D4-FC7251537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413" y="-770833"/>
              <a:ext cx="271832" cy="429021"/>
            </a:xfrm>
            <a:custGeom>
              <a:avLst/>
              <a:gdLst/>
              <a:ahLst/>
              <a:cxnLst>
                <a:cxn ang="0">
                  <a:pos x="442" y="468"/>
                </a:cxn>
                <a:cxn ang="0">
                  <a:pos x="424" y="458"/>
                </a:cxn>
                <a:cxn ang="0">
                  <a:pos x="408" y="482"/>
                </a:cxn>
                <a:cxn ang="0">
                  <a:pos x="388" y="484"/>
                </a:cxn>
                <a:cxn ang="0">
                  <a:pos x="380" y="472"/>
                </a:cxn>
                <a:cxn ang="0">
                  <a:pos x="370" y="484"/>
                </a:cxn>
                <a:cxn ang="0">
                  <a:pos x="352" y="474"/>
                </a:cxn>
                <a:cxn ang="0">
                  <a:pos x="334" y="476"/>
                </a:cxn>
                <a:cxn ang="0">
                  <a:pos x="324" y="466"/>
                </a:cxn>
                <a:cxn ang="0">
                  <a:pos x="314" y="454"/>
                </a:cxn>
                <a:cxn ang="0">
                  <a:pos x="304" y="432"/>
                </a:cxn>
                <a:cxn ang="0">
                  <a:pos x="284" y="422"/>
                </a:cxn>
                <a:cxn ang="0">
                  <a:pos x="274" y="398"/>
                </a:cxn>
                <a:cxn ang="0">
                  <a:pos x="272" y="376"/>
                </a:cxn>
                <a:cxn ang="0">
                  <a:pos x="278" y="352"/>
                </a:cxn>
                <a:cxn ang="0">
                  <a:pos x="262" y="342"/>
                </a:cxn>
                <a:cxn ang="0">
                  <a:pos x="252" y="354"/>
                </a:cxn>
                <a:cxn ang="0">
                  <a:pos x="234" y="344"/>
                </a:cxn>
                <a:cxn ang="0">
                  <a:pos x="240" y="320"/>
                </a:cxn>
                <a:cxn ang="0">
                  <a:pos x="258" y="306"/>
                </a:cxn>
                <a:cxn ang="0">
                  <a:pos x="248" y="284"/>
                </a:cxn>
                <a:cxn ang="0">
                  <a:pos x="256" y="260"/>
                </a:cxn>
                <a:cxn ang="0">
                  <a:pos x="272" y="248"/>
                </a:cxn>
                <a:cxn ang="0">
                  <a:pos x="254" y="236"/>
                </a:cxn>
                <a:cxn ang="0">
                  <a:pos x="234" y="238"/>
                </a:cxn>
                <a:cxn ang="0">
                  <a:pos x="234" y="216"/>
                </a:cxn>
                <a:cxn ang="0">
                  <a:pos x="222" y="192"/>
                </a:cxn>
                <a:cxn ang="0">
                  <a:pos x="220" y="168"/>
                </a:cxn>
                <a:cxn ang="0">
                  <a:pos x="202" y="160"/>
                </a:cxn>
                <a:cxn ang="0">
                  <a:pos x="192" y="136"/>
                </a:cxn>
                <a:cxn ang="0">
                  <a:pos x="208" y="124"/>
                </a:cxn>
                <a:cxn ang="0">
                  <a:pos x="188" y="102"/>
                </a:cxn>
                <a:cxn ang="0">
                  <a:pos x="188" y="90"/>
                </a:cxn>
                <a:cxn ang="0">
                  <a:pos x="204" y="66"/>
                </a:cxn>
                <a:cxn ang="0">
                  <a:pos x="202" y="30"/>
                </a:cxn>
                <a:cxn ang="0">
                  <a:pos x="210" y="18"/>
                </a:cxn>
                <a:cxn ang="0">
                  <a:pos x="182" y="6"/>
                </a:cxn>
                <a:cxn ang="0">
                  <a:pos x="154" y="0"/>
                </a:cxn>
                <a:cxn ang="0">
                  <a:pos x="112" y="176"/>
                </a:cxn>
                <a:cxn ang="0">
                  <a:pos x="98" y="214"/>
                </a:cxn>
                <a:cxn ang="0">
                  <a:pos x="90" y="238"/>
                </a:cxn>
                <a:cxn ang="0">
                  <a:pos x="90" y="260"/>
                </a:cxn>
                <a:cxn ang="0">
                  <a:pos x="92" y="272"/>
                </a:cxn>
                <a:cxn ang="0">
                  <a:pos x="92" y="272"/>
                </a:cxn>
                <a:cxn ang="0">
                  <a:pos x="104" y="294"/>
                </a:cxn>
                <a:cxn ang="0">
                  <a:pos x="96" y="318"/>
                </a:cxn>
                <a:cxn ang="0">
                  <a:pos x="80" y="344"/>
                </a:cxn>
                <a:cxn ang="0">
                  <a:pos x="62" y="368"/>
                </a:cxn>
                <a:cxn ang="0">
                  <a:pos x="46" y="380"/>
                </a:cxn>
                <a:cxn ang="0">
                  <a:pos x="30" y="406"/>
                </a:cxn>
                <a:cxn ang="0">
                  <a:pos x="22" y="430"/>
                </a:cxn>
                <a:cxn ang="0">
                  <a:pos x="40" y="440"/>
                </a:cxn>
                <a:cxn ang="0">
                  <a:pos x="42" y="462"/>
                </a:cxn>
                <a:cxn ang="0">
                  <a:pos x="26" y="476"/>
                </a:cxn>
                <a:cxn ang="0">
                  <a:pos x="26" y="498"/>
                </a:cxn>
                <a:cxn ang="0">
                  <a:pos x="0" y="640"/>
                </a:cxn>
                <a:cxn ang="0">
                  <a:pos x="76" y="662"/>
                </a:cxn>
                <a:cxn ang="0">
                  <a:pos x="152" y="678"/>
                </a:cxn>
                <a:cxn ang="0">
                  <a:pos x="204" y="684"/>
                </a:cxn>
                <a:cxn ang="0">
                  <a:pos x="274" y="704"/>
                </a:cxn>
                <a:cxn ang="0">
                  <a:pos x="346" y="718"/>
                </a:cxn>
                <a:cxn ang="0">
                  <a:pos x="414" y="726"/>
                </a:cxn>
                <a:cxn ang="0">
                  <a:pos x="460" y="456"/>
                </a:cxn>
              </a:cxnLst>
              <a:rect l="0" t="0" r="r" b="b"/>
              <a:pathLst>
                <a:path w="460" h="726">
                  <a:moveTo>
                    <a:pt x="452" y="478"/>
                  </a:moveTo>
                  <a:lnTo>
                    <a:pt x="442" y="468"/>
                  </a:lnTo>
                  <a:lnTo>
                    <a:pt x="432" y="458"/>
                  </a:lnTo>
                  <a:lnTo>
                    <a:pt x="424" y="458"/>
                  </a:lnTo>
                  <a:lnTo>
                    <a:pt x="416" y="470"/>
                  </a:lnTo>
                  <a:lnTo>
                    <a:pt x="408" y="482"/>
                  </a:lnTo>
                  <a:lnTo>
                    <a:pt x="398" y="482"/>
                  </a:lnTo>
                  <a:lnTo>
                    <a:pt x="388" y="484"/>
                  </a:lnTo>
                  <a:lnTo>
                    <a:pt x="388" y="472"/>
                  </a:lnTo>
                  <a:lnTo>
                    <a:pt x="380" y="472"/>
                  </a:lnTo>
                  <a:lnTo>
                    <a:pt x="370" y="474"/>
                  </a:lnTo>
                  <a:lnTo>
                    <a:pt x="370" y="484"/>
                  </a:lnTo>
                  <a:lnTo>
                    <a:pt x="362" y="486"/>
                  </a:lnTo>
                  <a:lnTo>
                    <a:pt x="352" y="474"/>
                  </a:lnTo>
                  <a:lnTo>
                    <a:pt x="342" y="464"/>
                  </a:lnTo>
                  <a:lnTo>
                    <a:pt x="334" y="476"/>
                  </a:lnTo>
                  <a:lnTo>
                    <a:pt x="324" y="476"/>
                  </a:lnTo>
                  <a:lnTo>
                    <a:pt x="324" y="466"/>
                  </a:lnTo>
                  <a:lnTo>
                    <a:pt x="316" y="466"/>
                  </a:lnTo>
                  <a:lnTo>
                    <a:pt x="314" y="454"/>
                  </a:lnTo>
                  <a:lnTo>
                    <a:pt x="314" y="442"/>
                  </a:lnTo>
                  <a:lnTo>
                    <a:pt x="304" y="432"/>
                  </a:lnTo>
                  <a:lnTo>
                    <a:pt x="294" y="420"/>
                  </a:lnTo>
                  <a:lnTo>
                    <a:pt x="284" y="422"/>
                  </a:lnTo>
                  <a:lnTo>
                    <a:pt x="284" y="410"/>
                  </a:lnTo>
                  <a:lnTo>
                    <a:pt x="274" y="398"/>
                  </a:lnTo>
                  <a:lnTo>
                    <a:pt x="274" y="388"/>
                  </a:lnTo>
                  <a:lnTo>
                    <a:pt x="272" y="376"/>
                  </a:lnTo>
                  <a:lnTo>
                    <a:pt x="272" y="364"/>
                  </a:lnTo>
                  <a:lnTo>
                    <a:pt x="278" y="352"/>
                  </a:lnTo>
                  <a:lnTo>
                    <a:pt x="270" y="352"/>
                  </a:lnTo>
                  <a:lnTo>
                    <a:pt x="262" y="342"/>
                  </a:lnTo>
                  <a:lnTo>
                    <a:pt x="252" y="342"/>
                  </a:lnTo>
                  <a:lnTo>
                    <a:pt x="252" y="354"/>
                  </a:lnTo>
                  <a:lnTo>
                    <a:pt x="242" y="342"/>
                  </a:lnTo>
                  <a:lnTo>
                    <a:pt x="234" y="344"/>
                  </a:lnTo>
                  <a:lnTo>
                    <a:pt x="232" y="332"/>
                  </a:lnTo>
                  <a:lnTo>
                    <a:pt x="240" y="320"/>
                  </a:lnTo>
                  <a:lnTo>
                    <a:pt x="250" y="318"/>
                  </a:lnTo>
                  <a:lnTo>
                    <a:pt x="258" y="306"/>
                  </a:lnTo>
                  <a:lnTo>
                    <a:pt x="258" y="294"/>
                  </a:lnTo>
                  <a:lnTo>
                    <a:pt x="248" y="284"/>
                  </a:lnTo>
                  <a:lnTo>
                    <a:pt x="246" y="274"/>
                  </a:lnTo>
                  <a:lnTo>
                    <a:pt x="256" y="260"/>
                  </a:lnTo>
                  <a:lnTo>
                    <a:pt x="264" y="260"/>
                  </a:lnTo>
                  <a:lnTo>
                    <a:pt x="272" y="248"/>
                  </a:lnTo>
                  <a:lnTo>
                    <a:pt x="262" y="236"/>
                  </a:lnTo>
                  <a:lnTo>
                    <a:pt x="254" y="236"/>
                  </a:lnTo>
                  <a:lnTo>
                    <a:pt x="244" y="238"/>
                  </a:lnTo>
                  <a:lnTo>
                    <a:pt x="234" y="238"/>
                  </a:lnTo>
                  <a:lnTo>
                    <a:pt x="234" y="226"/>
                  </a:lnTo>
                  <a:lnTo>
                    <a:pt x="234" y="216"/>
                  </a:lnTo>
                  <a:lnTo>
                    <a:pt x="232" y="204"/>
                  </a:lnTo>
                  <a:lnTo>
                    <a:pt x="222" y="192"/>
                  </a:lnTo>
                  <a:lnTo>
                    <a:pt x="222" y="180"/>
                  </a:lnTo>
                  <a:lnTo>
                    <a:pt x="220" y="168"/>
                  </a:lnTo>
                  <a:lnTo>
                    <a:pt x="210" y="158"/>
                  </a:lnTo>
                  <a:lnTo>
                    <a:pt x="202" y="160"/>
                  </a:lnTo>
                  <a:lnTo>
                    <a:pt x="192" y="148"/>
                  </a:lnTo>
                  <a:lnTo>
                    <a:pt x="192" y="136"/>
                  </a:lnTo>
                  <a:lnTo>
                    <a:pt x="198" y="124"/>
                  </a:lnTo>
                  <a:lnTo>
                    <a:pt x="208" y="124"/>
                  </a:lnTo>
                  <a:lnTo>
                    <a:pt x="208" y="112"/>
                  </a:lnTo>
                  <a:lnTo>
                    <a:pt x="188" y="102"/>
                  </a:lnTo>
                  <a:lnTo>
                    <a:pt x="180" y="102"/>
                  </a:lnTo>
                  <a:lnTo>
                    <a:pt x="188" y="90"/>
                  </a:lnTo>
                  <a:lnTo>
                    <a:pt x="196" y="78"/>
                  </a:lnTo>
                  <a:lnTo>
                    <a:pt x="204" y="66"/>
                  </a:lnTo>
                  <a:lnTo>
                    <a:pt x="202" y="42"/>
                  </a:lnTo>
                  <a:lnTo>
                    <a:pt x="202" y="30"/>
                  </a:lnTo>
                  <a:lnTo>
                    <a:pt x="210" y="30"/>
                  </a:lnTo>
                  <a:lnTo>
                    <a:pt x="210" y="18"/>
                  </a:lnTo>
                  <a:lnTo>
                    <a:pt x="210" y="12"/>
                  </a:lnTo>
                  <a:lnTo>
                    <a:pt x="182" y="6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12" y="166"/>
                  </a:lnTo>
                  <a:lnTo>
                    <a:pt x="112" y="176"/>
                  </a:lnTo>
                  <a:lnTo>
                    <a:pt x="104" y="190"/>
                  </a:lnTo>
                  <a:lnTo>
                    <a:pt x="98" y="214"/>
                  </a:lnTo>
                  <a:lnTo>
                    <a:pt x="98" y="226"/>
                  </a:lnTo>
                  <a:lnTo>
                    <a:pt x="90" y="238"/>
                  </a:lnTo>
                  <a:lnTo>
                    <a:pt x="90" y="248"/>
                  </a:lnTo>
                  <a:lnTo>
                    <a:pt x="90" y="260"/>
                  </a:lnTo>
                  <a:lnTo>
                    <a:pt x="82" y="274"/>
                  </a:lnTo>
                  <a:lnTo>
                    <a:pt x="92" y="272"/>
                  </a:lnTo>
                  <a:lnTo>
                    <a:pt x="82" y="260"/>
                  </a:lnTo>
                  <a:lnTo>
                    <a:pt x="92" y="272"/>
                  </a:lnTo>
                  <a:lnTo>
                    <a:pt x="92" y="284"/>
                  </a:lnTo>
                  <a:lnTo>
                    <a:pt x="104" y="294"/>
                  </a:lnTo>
                  <a:lnTo>
                    <a:pt x="104" y="306"/>
                  </a:lnTo>
                  <a:lnTo>
                    <a:pt x="96" y="318"/>
                  </a:lnTo>
                  <a:lnTo>
                    <a:pt x="88" y="330"/>
                  </a:lnTo>
                  <a:lnTo>
                    <a:pt x="80" y="344"/>
                  </a:lnTo>
                  <a:lnTo>
                    <a:pt x="80" y="354"/>
                  </a:lnTo>
                  <a:lnTo>
                    <a:pt x="62" y="368"/>
                  </a:lnTo>
                  <a:lnTo>
                    <a:pt x="56" y="380"/>
                  </a:lnTo>
                  <a:lnTo>
                    <a:pt x="46" y="380"/>
                  </a:lnTo>
                  <a:lnTo>
                    <a:pt x="38" y="392"/>
                  </a:lnTo>
                  <a:lnTo>
                    <a:pt x="30" y="406"/>
                  </a:lnTo>
                  <a:lnTo>
                    <a:pt x="20" y="418"/>
                  </a:lnTo>
                  <a:lnTo>
                    <a:pt x="22" y="430"/>
                  </a:lnTo>
                  <a:lnTo>
                    <a:pt x="32" y="428"/>
                  </a:lnTo>
                  <a:lnTo>
                    <a:pt x="40" y="440"/>
                  </a:lnTo>
                  <a:lnTo>
                    <a:pt x="42" y="450"/>
                  </a:lnTo>
                  <a:lnTo>
                    <a:pt x="42" y="462"/>
                  </a:lnTo>
                  <a:lnTo>
                    <a:pt x="36" y="474"/>
                  </a:lnTo>
                  <a:lnTo>
                    <a:pt x="26" y="476"/>
                  </a:lnTo>
                  <a:lnTo>
                    <a:pt x="36" y="486"/>
                  </a:lnTo>
                  <a:lnTo>
                    <a:pt x="26" y="498"/>
                  </a:lnTo>
                  <a:lnTo>
                    <a:pt x="2" y="640"/>
                  </a:lnTo>
                  <a:lnTo>
                    <a:pt x="0" y="640"/>
                  </a:lnTo>
                  <a:lnTo>
                    <a:pt x="38" y="652"/>
                  </a:lnTo>
                  <a:lnTo>
                    <a:pt x="76" y="662"/>
                  </a:lnTo>
                  <a:lnTo>
                    <a:pt x="114" y="670"/>
                  </a:lnTo>
                  <a:lnTo>
                    <a:pt x="152" y="678"/>
                  </a:lnTo>
                  <a:lnTo>
                    <a:pt x="190" y="682"/>
                  </a:lnTo>
                  <a:lnTo>
                    <a:pt x="204" y="684"/>
                  </a:lnTo>
                  <a:lnTo>
                    <a:pt x="238" y="696"/>
                  </a:lnTo>
                  <a:lnTo>
                    <a:pt x="274" y="704"/>
                  </a:lnTo>
                  <a:lnTo>
                    <a:pt x="310" y="712"/>
                  </a:lnTo>
                  <a:lnTo>
                    <a:pt x="346" y="718"/>
                  </a:lnTo>
                  <a:lnTo>
                    <a:pt x="382" y="724"/>
                  </a:lnTo>
                  <a:lnTo>
                    <a:pt x="414" y="726"/>
                  </a:lnTo>
                  <a:lnTo>
                    <a:pt x="416" y="726"/>
                  </a:lnTo>
                  <a:lnTo>
                    <a:pt x="460" y="456"/>
                  </a:lnTo>
                  <a:lnTo>
                    <a:pt x="452" y="47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8878A1C6-D23F-CA43-913A-BBC3BDE4E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82" y="-761378"/>
              <a:ext cx="451477" cy="288378"/>
            </a:xfrm>
            <a:custGeom>
              <a:avLst/>
              <a:gdLst/>
              <a:ahLst/>
              <a:cxnLst>
                <a:cxn ang="0">
                  <a:pos x="338" y="442"/>
                </a:cxn>
                <a:cxn ang="0">
                  <a:pos x="456" y="462"/>
                </a:cxn>
                <a:cxn ang="0">
                  <a:pos x="576" y="476"/>
                </a:cxn>
                <a:cxn ang="0">
                  <a:pos x="698" y="486"/>
                </a:cxn>
                <a:cxn ang="0">
                  <a:pos x="736" y="488"/>
                </a:cxn>
                <a:cxn ang="0">
                  <a:pos x="750" y="404"/>
                </a:cxn>
                <a:cxn ang="0">
                  <a:pos x="736" y="118"/>
                </a:cxn>
                <a:cxn ang="0">
                  <a:pos x="592" y="106"/>
                </a:cxn>
                <a:cxn ang="0">
                  <a:pos x="450" y="90"/>
                </a:cxn>
                <a:cxn ang="0">
                  <a:pos x="308" y="66"/>
                </a:cxn>
                <a:cxn ang="0">
                  <a:pos x="168" y="36"/>
                </a:cxn>
                <a:cxn ang="0">
                  <a:pos x="30" y="0"/>
                </a:cxn>
                <a:cxn ang="0">
                  <a:pos x="30" y="14"/>
                </a:cxn>
                <a:cxn ang="0">
                  <a:pos x="22" y="26"/>
                </a:cxn>
                <a:cxn ang="0">
                  <a:pos x="16" y="62"/>
                </a:cxn>
                <a:cxn ang="0">
                  <a:pos x="0" y="86"/>
                </a:cxn>
                <a:cxn ang="0">
                  <a:pos x="28" y="96"/>
                </a:cxn>
                <a:cxn ang="0">
                  <a:pos x="18" y="108"/>
                </a:cxn>
                <a:cxn ang="0">
                  <a:pos x="12" y="132"/>
                </a:cxn>
                <a:cxn ang="0">
                  <a:pos x="30" y="142"/>
                </a:cxn>
                <a:cxn ang="0">
                  <a:pos x="42" y="164"/>
                </a:cxn>
                <a:cxn ang="0">
                  <a:pos x="52" y="188"/>
                </a:cxn>
                <a:cxn ang="0">
                  <a:pos x="54" y="210"/>
                </a:cxn>
                <a:cxn ang="0">
                  <a:pos x="64" y="222"/>
                </a:cxn>
                <a:cxn ang="0">
                  <a:pos x="82" y="220"/>
                </a:cxn>
                <a:cxn ang="0">
                  <a:pos x="84" y="244"/>
                </a:cxn>
                <a:cxn ang="0">
                  <a:pos x="66" y="258"/>
                </a:cxn>
                <a:cxn ang="0">
                  <a:pos x="78" y="278"/>
                </a:cxn>
                <a:cxn ang="0">
                  <a:pos x="70" y="302"/>
                </a:cxn>
                <a:cxn ang="0">
                  <a:pos x="52" y="316"/>
                </a:cxn>
                <a:cxn ang="0">
                  <a:pos x="62" y="326"/>
                </a:cxn>
                <a:cxn ang="0">
                  <a:pos x="72" y="326"/>
                </a:cxn>
                <a:cxn ang="0">
                  <a:pos x="90" y="336"/>
                </a:cxn>
                <a:cxn ang="0">
                  <a:pos x="92" y="348"/>
                </a:cxn>
                <a:cxn ang="0">
                  <a:pos x="94" y="372"/>
                </a:cxn>
                <a:cxn ang="0">
                  <a:pos x="104" y="394"/>
                </a:cxn>
                <a:cxn ang="0">
                  <a:pos x="114" y="404"/>
                </a:cxn>
                <a:cxn ang="0">
                  <a:pos x="134" y="426"/>
                </a:cxn>
                <a:cxn ang="0">
                  <a:pos x="136" y="450"/>
                </a:cxn>
                <a:cxn ang="0">
                  <a:pos x="144" y="460"/>
                </a:cxn>
                <a:cxn ang="0">
                  <a:pos x="162" y="448"/>
                </a:cxn>
                <a:cxn ang="0">
                  <a:pos x="182" y="470"/>
                </a:cxn>
                <a:cxn ang="0">
                  <a:pos x="190" y="458"/>
                </a:cxn>
                <a:cxn ang="0">
                  <a:pos x="208" y="456"/>
                </a:cxn>
                <a:cxn ang="0">
                  <a:pos x="218" y="466"/>
                </a:cxn>
                <a:cxn ang="0">
                  <a:pos x="236" y="454"/>
                </a:cxn>
                <a:cxn ang="0">
                  <a:pos x="252" y="442"/>
                </a:cxn>
                <a:cxn ang="0">
                  <a:pos x="274" y="464"/>
                </a:cxn>
              </a:cxnLst>
              <a:rect l="0" t="0" r="r" b="b"/>
              <a:pathLst>
                <a:path w="764" h="488">
                  <a:moveTo>
                    <a:pt x="280" y="430"/>
                  </a:moveTo>
                  <a:lnTo>
                    <a:pt x="338" y="442"/>
                  </a:lnTo>
                  <a:lnTo>
                    <a:pt x="396" y="452"/>
                  </a:lnTo>
                  <a:lnTo>
                    <a:pt x="456" y="462"/>
                  </a:lnTo>
                  <a:lnTo>
                    <a:pt x="516" y="470"/>
                  </a:lnTo>
                  <a:lnTo>
                    <a:pt x="576" y="476"/>
                  </a:lnTo>
                  <a:lnTo>
                    <a:pt x="638" y="482"/>
                  </a:lnTo>
                  <a:lnTo>
                    <a:pt x="698" y="486"/>
                  </a:lnTo>
                  <a:lnTo>
                    <a:pt x="736" y="488"/>
                  </a:lnTo>
                  <a:lnTo>
                    <a:pt x="736" y="488"/>
                  </a:lnTo>
                  <a:lnTo>
                    <a:pt x="740" y="406"/>
                  </a:lnTo>
                  <a:lnTo>
                    <a:pt x="750" y="404"/>
                  </a:lnTo>
                  <a:lnTo>
                    <a:pt x="764" y="120"/>
                  </a:lnTo>
                  <a:lnTo>
                    <a:pt x="736" y="118"/>
                  </a:lnTo>
                  <a:lnTo>
                    <a:pt x="664" y="114"/>
                  </a:lnTo>
                  <a:lnTo>
                    <a:pt x="592" y="106"/>
                  </a:lnTo>
                  <a:lnTo>
                    <a:pt x="522" y="100"/>
                  </a:lnTo>
                  <a:lnTo>
                    <a:pt x="450" y="90"/>
                  </a:lnTo>
                  <a:lnTo>
                    <a:pt x="380" y="78"/>
                  </a:lnTo>
                  <a:lnTo>
                    <a:pt x="308" y="66"/>
                  </a:lnTo>
                  <a:lnTo>
                    <a:pt x="238" y="50"/>
                  </a:lnTo>
                  <a:lnTo>
                    <a:pt x="168" y="36"/>
                  </a:lnTo>
                  <a:lnTo>
                    <a:pt x="100" y="18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14"/>
                  </a:lnTo>
                  <a:lnTo>
                    <a:pt x="22" y="14"/>
                  </a:lnTo>
                  <a:lnTo>
                    <a:pt x="22" y="26"/>
                  </a:lnTo>
                  <a:lnTo>
                    <a:pt x="24" y="50"/>
                  </a:lnTo>
                  <a:lnTo>
                    <a:pt x="16" y="62"/>
                  </a:lnTo>
                  <a:lnTo>
                    <a:pt x="8" y="74"/>
                  </a:lnTo>
                  <a:lnTo>
                    <a:pt x="0" y="86"/>
                  </a:lnTo>
                  <a:lnTo>
                    <a:pt x="8" y="86"/>
                  </a:lnTo>
                  <a:lnTo>
                    <a:pt x="28" y="96"/>
                  </a:lnTo>
                  <a:lnTo>
                    <a:pt x="28" y="108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12" y="132"/>
                  </a:lnTo>
                  <a:lnTo>
                    <a:pt x="22" y="144"/>
                  </a:lnTo>
                  <a:lnTo>
                    <a:pt x="30" y="142"/>
                  </a:lnTo>
                  <a:lnTo>
                    <a:pt x="40" y="152"/>
                  </a:lnTo>
                  <a:lnTo>
                    <a:pt x="42" y="164"/>
                  </a:lnTo>
                  <a:lnTo>
                    <a:pt x="42" y="176"/>
                  </a:lnTo>
                  <a:lnTo>
                    <a:pt x="52" y="188"/>
                  </a:lnTo>
                  <a:lnTo>
                    <a:pt x="54" y="200"/>
                  </a:lnTo>
                  <a:lnTo>
                    <a:pt x="54" y="210"/>
                  </a:lnTo>
                  <a:lnTo>
                    <a:pt x="54" y="222"/>
                  </a:lnTo>
                  <a:lnTo>
                    <a:pt x="64" y="222"/>
                  </a:lnTo>
                  <a:lnTo>
                    <a:pt x="74" y="220"/>
                  </a:lnTo>
                  <a:lnTo>
                    <a:pt x="82" y="220"/>
                  </a:lnTo>
                  <a:lnTo>
                    <a:pt x="92" y="232"/>
                  </a:lnTo>
                  <a:lnTo>
                    <a:pt x="84" y="244"/>
                  </a:lnTo>
                  <a:lnTo>
                    <a:pt x="76" y="244"/>
                  </a:lnTo>
                  <a:lnTo>
                    <a:pt x="66" y="258"/>
                  </a:lnTo>
                  <a:lnTo>
                    <a:pt x="68" y="268"/>
                  </a:lnTo>
                  <a:lnTo>
                    <a:pt x="78" y="278"/>
                  </a:lnTo>
                  <a:lnTo>
                    <a:pt x="78" y="290"/>
                  </a:lnTo>
                  <a:lnTo>
                    <a:pt x="70" y="302"/>
                  </a:lnTo>
                  <a:lnTo>
                    <a:pt x="60" y="304"/>
                  </a:lnTo>
                  <a:lnTo>
                    <a:pt x="52" y="316"/>
                  </a:lnTo>
                  <a:lnTo>
                    <a:pt x="54" y="328"/>
                  </a:lnTo>
                  <a:lnTo>
                    <a:pt x="62" y="326"/>
                  </a:lnTo>
                  <a:lnTo>
                    <a:pt x="72" y="338"/>
                  </a:lnTo>
                  <a:lnTo>
                    <a:pt x="72" y="326"/>
                  </a:lnTo>
                  <a:lnTo>
                    <a:pt x="82" y="326"/>
                  </a:lnTo>
                  <a:lnTo>
                    <a:pt x="90" y="336"/>
                  </a:lnTo>
                  <a:lnTo>
                    <a:pt x="98" y="336"/>
                  </a:lnTo>
                  <a:lnTo>
                    <a:pt x="92" y="348"/>
                  </a:lnTo>
                  <a:lnTo>
                    <a:pt x="92" y="360"/>
                  </a:lnTo>
                  <a:lnTo>
                    <a:pt x="94" y="372"/>
                  </a:lnTo>
                  <a:lnTo>
                    <a:pt x="94" y="382"/>
                  </a:lnTo>
                  <a:lnTo>
                    <a:pt x="104" y="394"/>
                  </a:lnTo>
                  <a:lnTo>
                    <a:pt x="104" y="406"/>
                  </a:lnTo>
                  <a:lnTo>
                    <a:pt x="114" y="404"/>
                  </a:lnTo>
                  <a:lnTo>
                    <a:pt x="124" y="416"/>
                  </a:lnTo>
                  <a:lnTo>
                    <a:pt x="134" y="426"/>
                  </a:lnTo>
                  <a:lnTo>
                    <a:pt x="134" y="438"/>
                  </a:lnTo>
                  <a:lnTo>
                    <a:pt x="136" y="450"/>
                  </a:lnTo>
                  <a:lnTo>
                    <a:pt x="144" y="450"/>
                  </a:lnTo>
                  <a:lnTo>
                    <a:pt x="144" y="460"/>
                  </a:lnTo>
                  <a:lnTo>
                    <a:pt x="154" y="460"/>
                  </a:lnTo>
                  <a:lnTo>
                    <a:pt x="162" y="448"/>
                  </a:lnTo>
                  <a:lnTo>
                    <a:pt x="172" y="458"/>
                  </a:lnTo>
                  <a:lnTo>
                    <a:pt x="182" y="470"/>
                  </a:lnTo>
                  <a:lnTo>
                    <a:pt x="190" y="468"/>
                  </a:lnTo>
                  <a:lnTo>
                    <a:pt x="190" y="458"/>
                  </a:lnTo>
                  <a:lnTo>
                    <a:pt x="200" y="456"/>
                  </a:lnTo>
                  <a:lnTo>
                    <a:pt x="208" y="456"/>
                  </a:lnTo>
                  <a:lnTo>
                    <a:pt x="208" y="468"/>
                  </a:lnTo>
                  <a:lnTo>
                    <a:pt x="218" y="466"/>
                  </a:lnTo>
                  <a:lnTo>
                    <a:pt x="228" y="466"/>
                  </a:lnTo>
                  <a:lnTo>
                    <a:pt x="236" y="454"/>
                  </a:lnTo>
                  <a:lnTo>
                    <a:pt x="244" y="442"/>
                  </a:lnTo>
                  <a:lnTo>
                    <a:pt x="252" y="442"/>
                  </a:lnTo>
                  <a:lnTo>
                    <a:pt x="262" y="452"/>
                  </a:lnTo>
                  <a:lnTo>
                    <a:pt x="274" y="464"/>
                  </a:lnTo>
                  <a:lnTo>
                    <a:pt x="280" y="43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B6B03D39-FB9E-AB4D-BC97-E9693E9C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804" y="-690465"/>
              <a:ext cx="296060" cy="178463"/>
            </a:xfrm>
            <a:custGeom>
              <a:avLst/>
              <a:gdLst/>
              <a:ahLst/>
              <a:cxnLst>
                <a:cxn ang="0">
                  <a:pos x="453" y="18"/>
                </a:cxn>
                <a:cxn ang="0">
                  <a:pos x="455" y="30"/>
                </a:cxn>
                <a:cxn ang="0">
                  <a:pos x="455" y="42"/>
                </a:cxn>
                <a:cxn ang="0">
                  <a:pos x="445" y="42"/>
                </a:cxn>
                <a:cxn ang="0">
                  <a:pos x="447" y="54"/>
                </a:cxn>
                <a:cxn ang="0">
                  <a:pos x="449" y="76"/>
                </a:cxn>
                <a:cxn ang="0">
                  <a:pos x="449" y="88"/>
                </a:cxn>
                <a:cxn ang="0">
                  <a:pos x="449" y="100"/>
                </a:cxn>
                <a:cxn ang="0">
                  <a:pos x="461" y="110"/>
                </a:cxn>
                <a:cxn ang="0">
                  <a:pos x="461" y="122"/>
                </a:cxn>
                <a:cxn ang="0">
                  <a:pos x="463" y="134"/>
                </a:cxn>
                <a:cxn ang="0">
                  <a:pos x="471" y="134"/>
                </a:cxn>
                <a:cxn ang="0">
                  <a:pos x="473" y="144"/>
                </a:cxn>
                <a:cxn ang="0">
                  <a:pos x="463" y="146"/>
                </a:cxn>
                <a:cxn ang="0">
                  <a:pos x="465" y="168"/>
                </a:cxn>
                <a:cxn ang="0">
                  <a:pos x="465" y="180"/>
                </a:cxn>
                <a:cxn ang="0">
                  <a:pos x="477" y="192"/>
                </a:cxn>
                <a:cxn ang="0">
                  <a:pos x="477" y="214"/>
                </a:cxn>
                <a:cxn ang="0">
                  <a:pos x="487" y="238"/>
                </a:cxn>
                <a:cxn ang="0">
                  <a:pos x="489" y="248"/>
                </a:cxn>
                <a:cxn ang="0">
                  <a:pos x="491" y="272"/>
                </a:cxn>
                <a:cxn ang="0">
                  <a:pos x="499" y="282"/>
                </a:cxn>
                <a:cxn ang="0">
                  <a:pos x="501" y="294"/>
                </a:cxn>
                <a:cxn ang="0">
                  <a:pos x="491" y="294"/>
                </a:cxn>
                <a:cxn ang="0">
                  <a:pos x="491" y="294"/>
                </a:cxn>
                <a:cxn ang="0">
                  <a:pos x="431" y="300"/>
                </a:cxn>
                <a:cxn ang="0">
                  <a:pos x="369" y="302"/>
                </a:cxn>
                <a:cxn ang="0">
                  <a:pos x="309" y="302"/>
                </a:cxn>
                <a:cxn ang="0">
                  <a:pos x="247" y="302"/>
                </a:cxn>
                <a:cxn ang="0">
                  <a:pos x="184" y="300"/>
                </a:cxn>
                <a:cxn ang="0">
                  <a:pos x="122" y="298"/>
                </a:cxn>
                <a:cxn ang="0">
                  <a:pos x="62" y="292"/>
                </a:cxn>
                <a:cxn ang="0">
                  <a:pos x="0" y="284"/>
                </a:cxn>
                <a:cxn ang="0">
                  <a:pos x="2" y="284"/>
                </a:cxn>
                <a:cxn ang="0">
                  <a:pos x="16" y="0"/>
                </a:cxn>
                <a:cxn ang="0">
                  <a:pos x="72" y="6"/>
                </a:cxn>
                <a:cxn ang="0">
                  <a:pos x="130" y="10"/>
                </a:cxn>
                <a:cxn ang="0">
                  <a:pos x="186" y="14"/>
                </a:cxn>
                <a:cxn ang="0">
                  <a:pos x="243" y="16"/>
                </a:cxn>
                <a:cxn ang="0">
                  <a:pos x="301" y="14"/>
                </a:cxn>
                <a:cxn ang="0">
                  <a:pos x="357" y="12"/>
                </a:cxn>
                <a:cxn ang="0">
                  <a:pos x="415" y="10"/>
                </a:cxn>
                <a:cxn ang="0">
                  <a:pos x="453" y="6"/>
                </a:cxn>
                <a:cxn ang="0">
                  <a:pos x="453" y="18"/>
                </a:cxn>
              </a:cxnLst>
              <a:rect l="0" t="0" r="r" b="b"/>
              <a:pathLst>
                <a:path w="501" h="302">
                  <a:moveTo>
                    <a:pt x="453" y="18"/>
                  </a:moveTo>
                  <a:lnTo>
                    <a:pt x="455" y="30"/>
                  </a:lnTo>
                  <a:lnTo>
                    <a:pt x="455" y="42"/>
                  </a:lnTo>
                  <a:lnTo>
                    <a:pt x="445" y="42"/>
                  </a:lnTo>
                  <a:lnTo>
                    <a:pt x="447" y="54"/>
                  </a:lnTo>
                  <a:lnTo>
                    <a:pt x="449" y="76"/>
                  </a:lnTo>
                  <a:lnTo>
                    <a:pt x="449" y="88"/>
                  </a:lnTo>
                  <a:lnTo>
                    <a:pt x="449" y="100"/>
                  </a:lnTo>
                  <a:lnTo>
                    <a:pt x="461" y="110"/>
                  </a:lnTo>
                  <a:lnTo>
                    <a:pt x="461" y="122"/>
                  </a:lnTo>
                  <a:lnTo>
                    <a:pt x="463" y="134"/>
                  </a:lnTo>
                  <a:lnTo>
                    <a:pt x="471" y="134"/>
                  </a:lnTo>
                  <a:lnTo>
                    <a:pt x="473" y="144"/>
                  </a:lnTo>
                  <a:lnTo>
                    <a:pt x="463" y="146"/>
                  </a:lnTo>
                  <a:lnTo>
                    <a:pt x="465" y="168"/>
                  </a:lnTo>
                  <a:lnTo>
                    <a:pt x="465" y="180"/>
                  </a:lnTo>
                  <a:lnTo>
                    <a:pt x="477" y="192"/>
                  </a:lnTo>
                  <a:lnTo>
                    <a:pt x="477" y="214"/>
                  </a:lnTo>
                  <a:lnTo>
                    <a:pt x="487" y="238"/>
                  </a:lnTo>
                  <a:lnTo>
                    <a:pt x="489" y="248"/>
                  </a:lnTo>
                  <a:lnTo>
                    <a:pt x="491" y="272"/>
                  </a:lnTo>
                  <a:lnTo>
                    <a:pt x="499" y="282"/>
                  </a:lnTo>
                  <a:lnTo>
                    <a:pt x="501" y="294"/>
                  </a:lnTo>
                  <a:lnTo>
                    <a:pt x="491" y="294"/>
                  </a:lnTo>
                  <a:lnTo>
                    <a:pt x="491" y="294"/>
                  </a:lnTo>
                  <a:lnTo>
                    <a:pt x="431" y="300"/>
                  </a:lnTo>
                  <a:lnTo>
                    <a:pt x="369" y="302"/>
                  </a:lnTo>
                  <a:lnTo>
                    <a:pt x="309" y="302"/>
                  </a:lnTo>
                  <a:lnTo>
                    <a:pt x="247" y="302"/>
                  </a:lnTo>
                  <a:lnTo>
                    <a:pt x="184" y="300"/>
                  </a:lnTo>
                  <a:lnTo>
                    <a:pt x="122" y="298"/>
                  </a:lnTo>
                  <a:lnTo>
                    <a:pt x="62" y="292"/>
                  </a:lnTo>
                  <a:lnTo>
                    <a:pt x="0" y="284"/>
                  </a:lnTo>
                  <a:lnTo>
                    <a:pt x="2" y="284"/>
                  </a:lnTo>
                  <a:lnTo>
                    <a:pt x="16" y="0"/>
                  </a:lnTo>
                  <a:lnTo>
                    <a:pt x="72" y="6"/>
                  </a:lnTo>
                  <a:lnTo>
                    <a:pt x="130" y="10"/>
                  </a:lnTo>
                  <a:lnTo>
                    <a:pt x="186" y="14"/>
                  </a:lnTo>
                  <a:lnTo>
                    <a:pt x="243" y="16"/>
                  </a:lnTo>
                  <a:lnTo>
                    <a:pt x="301" y="14"/>
                  </a:lnTo>
                  <a:lnTo>
                    <a:pt x="357" y="12"/>
                  </a:lnTo>
                  <a:lnTo>
                    <a:pt x="415" y="10"/>
                  </a:lnTo>
                  <a:lnTo>
                    <a:pt x="453" y="6"/>
                  </a:lnTo>
                  <a:lnTo>
                    <a:pt x="453" y="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3E0C325B-9B8A-F646-B23C-91D25B22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772" y="-686920"/>
              <a:ext cx="280105" cy="308470"/>
            </a:xfrm>
            <a:custGeom>
              <a:avLst/>
              <a:gdLst/>
              <a:ahLst/>
              <a:cxnLst>
                <a:cxn ang="0">
                  <a:pos x="160" y="522"/>
                </a:cxn>
                <a:cxn ang="0">
                  <a:pos x="278" y="518"/>
                </a:cxn>
                <a:cxn ang="0">
                  <a:pos x="394" y="500"/>
                </a:cxn>
                <a:cxn ang="0">
                  <a:pos x="398" y="484"/>
                </a:cxn>
                <a:cxn ang="0">
                  <a:pos x="376" y="452"/>
                </a:cxn>
                <a:cxn ang="0">
                  <a:pos x="348" y="430"/>
                </a:cxn>
                <a:cxn ang="0">
                  <a:pos x="320" y="410"/>
                </a:cxn>
                <a:cxn ang="0">
                  <a:pos x="290" y="376"/>
                </a:cxn>
                <a:cxn ang="0">
                  <a:pos x="288" y="342"/>
                </a:cxn>
                <a:cxn ang="0">
                  <a:pos x="276" y="308"/>
                </a:cxn>
                <a:cxn ang="0">
                  <a:pos x="282" y="284"/>
                </a:cxn>
                <a:cxn ang="0">
                  <a:pos x="308" y="258"/>
                </a:cxn>
                <a:cxn ang="0">
                  <a:pos x="312" y="188"/>
                </a:cxn>
                <a:cxn ang="0">
                  <a:pos x="338" y="174"/>
                </a:cxn>
                <a:cxn ang="0">
                  <a:pos x="364" y="150"/>
                </a:cxn>
                <a:cxn ang="0">
                  <a:pos x="390" y="124"/>
                </a:cxn>
                <a:cxn ang="0">
                  <a:pos x="414" y="98"/>
                </a:cxn>
                <a:cxn ang="0">
                  <a:pos x="458" y="84"/>
                </a:cxn>
                <a:cxn ang="0">
                  <a:pos x="458" y="72"/>
                </a:cxn>
                <a:cxn ang="0">
                  <a:pos x="430" y="62"/>
                </a:cxn>
                <a:cxn ang="0">
                  <a:pos x="402" y="64"/>
                </a:cxn>
                <a:cxn ang="0">
                  <a:pos x="376" y="66"/>
                </a:cxn>
                <a:cxn ang="0">
                  <a:pos x="348" y="68"/>
                </a:cxn>
                <a:cxn ang="0">
                  <a:pos x="310" y="48"/>
                </a:cxn>
                <a:cxn ang="0">
                  <a:pos x="282" y="38"/>
                </a:cxn>
                <a:cxn ang="0">
                  <a:pos x="254" y="30"/>
                </a:cxn>
                <a:cxn ang="0">
                  <a:pos x="218" y="32"/>
                </a:cxn>
                <a:cxn ang="0">
                  <a:pos x="210" y="32"/>
                </a:cxn>
                <a:cxn ang="0">
                  <a:pos x="182" y="34"/>
                </a:cxn>
                <a:cxn ang="0">
                  <a:pos x="164" y="12"/>
                </a:cxn>
                <a:cxn ang="0">
                  <a:pos x="136" y="2"/>
                </a:cxn>
                <a:cxn ang="0">
                  <a:pos x="82" y="6"/>
                </a:cxn>
                <a:cxn ang="0">
                  <a:pos x="8" y="0"/>
                </a:cxn>
                <a:cxn ang="0">
                  <a:pos x="10" y="36"/>
                </a:cxn>
                <a:cxn ang="0">
                  <a:pos x="4" y="70"/>
                </a:cxn>
                <a:cxn ang="0">
                  <a:pos x="16" y="104"/>
                </a:cxn>
                <a:cxn ang="0">
                  <a:pos x="26" y="128"/>
                </a:cxn>
                <a:cxn ang="0">
                  <a:pos x="20" y="162"/>
                </a:cxn>
                <a:cxn ang="0">
                  <a:pos x="32" y="208"/>
                </a:cxn>
                <a:cxn ang="0">
                  <a:pos x="46" y="266"/>
                </a:cxn>
                <a:cxn ang="0">
                  <a:pos x="46" y="288"/>
                </a:cxn>
                <a:cxn ang="0">
                  <a:pos x="32" y="314"/>
                </a:cxn>
                <a:cxn ang="0">
                  <a:pos x="32" y="326"/>
                </a:cxn>
                <a:cxn ang="0">
                  <a:pos x="52" y="348"/>
                </a:cxn>
              </a:cxnLst>
              <a:rect l="0" t="0" r="r" b="b"/>
              <a:pathLst>
                <a:path w="474" h="522">
                  <a:moveTo>
                    <a:pt x="84" y="516"/>
                  </a:moveTo>
                  <a:lnTo>
                    <a:pt x="122" y="520"/>
                  </a:lnTo>
                  <a:lnTo>
                    <a:pt x="160" y="522"/>
                  </a:lnTo>
                  <a:lnTo>
                    <a:pt x="200" y="522"/>
                  </a:lnTo>
                  <a:lnTo>
                    <a:pt x="240" y="520"/>
                  </a:lnTo>
                  <a:lnTo>
                    <a:pt x="278" y="518"/>
                  </a:lnTo>
                  <a:lnTo>
                    <a:pt x="316" y="514"/>
                  </a:lnTo>
                  <a:lnTo>
                    <a:pt x="356" y="508"/>
                  </a:lnTo>
                  <a:lnTo>
                    <a:pt x="394" y="500"/>
                  </a:lnTo>
                  <a:lnTo>
                    <a:pt x="406" y="496"/>
                  </a:lnTo>
                  <a:lnTo>
                    <a:pt x="408" y="496"/>
                  </a:lnTo>
                  <a:lnTo>
                    <a:pt x="398" y="484"/>
                  </a:lnTo>
                  <a:lnTo>
                    <a:pt x="396" y="474"/>
                  </a:lnTo>
                  <a:lnTo>
                    <a:pt x="396" y="462"/>
                  </a:lnTo>
                  <a:lnTo>
                    <a:pt x="376" y="452"/>
                  </a:lnTo>
                  <a:lnTo>
                    <a:pt x="376" y="440"/>
                  </a:lnTo>
                  <a:lnTo>
                    <a:pt x="358" y="440"/>
                  </a:lnTo>
                  <a:lnTo>
                    <a:pt x="348" y="430"/>
                  </a:lnTo>
                  <a:lnTo>
                    <a:pt x="338" y="420"/>
                  </a:lnTo>
                  <a:lnTo>
                    <a:pt x="330" y="420"/>
                  </a:lnTo>
                  <a:lnTo>
                    <a:pt x="320" y="410"/>
                  </a:lnTo>
                  <a:lnTo>
                    <a:pt x="310" y="410"/>
                  </a:lnTo>
                  <a:lnTo>
                    <a:pt x="300" y="386"/>
                  </a:lnTo>
                  <a:lnTo>
                    <a:pt x="290" y="376"/>
                  </a:lnTo>
                  <a:lnTo>
                    <a:pt x="298" y="364"/>
                  </a:lnTo>
                  <a:lnTo>
                    <a:pt x="288" y="354"/>
                  </a:lnTo>
                  <a:lnTo>
                    <a:pt x="288" y="342"/>
                  </a:lnTo>
                  <a:lnTo>
                    <a:pt x="296" y="330"/>
                  </a:lnTo>
                  <a:lnTo>
                    <a:pt x="286" y="318"/>
                  </a:lnTo>
                  <a:lnTo>
                    <a:pt x="276" y="308"/>
                  </a:lnTo>
                  <a:lnTo>
                    <a:pt x="274" y="296"/>
                  </a:lnTo>
                  <a:lnTo>
                    <a:pt x="274" y="284"/>
                  </a:lnTo>
                  <a:lnTo>
                    <a:pt x="282" y="284"/>
                  </a:lnTo>
                  <a:lnTo>
                    <a:pt x="282" y="272"/>
                  </a:lnTo>
                  <a:lnTo>
                    <a:pt x="300" y="270"/>
                  </a:lnTo>
                  <a:lnTo>
                    <a:pt x="308" y="258"/>
                  </a:lnTo>
                  <a:lnTo>
                    <a:pt x="318" y="258"/>
                  </a:lnTo>
                  <a:lnTo>
                    <a:pt x="314" y="200"/>
                  </a:lnTo>
                  <a:lnTo>
                    <a:pt x="312" y="188"/>
                  </a:lnTo>
                  <a:lnTo>
                    <a:pt x="340" y="186"/>
                  </a:lnTo>
                  <a:lnTo>
                    <a:pt x="330" y="186"/>
                  </a:lnTo>
                  <a:lnTo>
                    <a:pt x="338" y="174"/>
                  </a:lnTo>
                  <a:lnTo>
                    <a:pt x="348" y="174"/>
                  </a:lnTo>
                  <a:lnTo>
                    <a:pt x="356" y="162"/>
                  </a:lnTo>
                  <a:lnTo>
                    <a:pt x="364" y="150"/>
                  </a:lnTo>
                  <a:lnTo>
                    <a:pt x="372" y="136"/>
                  </a:lnTo>
                  <a:lnTo>
                    <a:pt x="380" y="124"/>
                  </a:lnTo>
                  <a:lnTo>
                    <a:pt x="390" y="124"/>
                  </a:lnTo>
                  <a:lnTo>
                    <a:pt x="398" y="112"/>
                  </a:lnTo>
                  <a:lnTo>
                    <a:pt x="406" y="110"/>
                  </a:lnTo>
                  <a:lnTo>
                    <a:pt x="414" y="98"/>
                  </a:lnTo>
                  <a:lnTo>
                    <a:pt x="424" y="98"/>
                  </a:lnTo>
                  <a:lnTo>
                    <a:pt x="440" y="86"/>
                  </a:lnTo>
                  <a:lnTo>
                    <a:pt x="458" y="84"/>
                  </a:lnTo>
                  <a:lnTo>
                    <a:pt x="466" y="72"/>
                  </a:lnTo>
                  <a:lnTo>
                    <a:pt x="474" y="58"/>
                  </a:lnTo>
                  <a:lnTo>
                    <a:pt x="458" y="72"/>
                  </a:lnTo>
                  <a:lnTo>
                    <a:pt x="446" y="62"/>
                  </a:lnTo>
                  <a:lnTo>
                    <a:pt x="438" y="62"/>
                  </a:lnTo>
                  <a:lnTo>
                    <a:pt x="430" y="62"/>
                  </a:lnTo>
                  <a:lnTo>
                    <a:pt x="420" y="62"/>
                  </a:lnTo>
                  <a:lnTo>
                    <a:pt x="412" y="64"/>
                  </a:lnTo>
                  <a:lnTo>
                    <a:pt x="402" y="64"/>
                  </a:lnTo>
                  <a:lnTo>
                    <a:pt x="394" y="64"/>
                  </a:lnTo>
                  <a:lnTo>
                    <a:pt x="384" y="54"/>
                  </a:lnTo>
                  <a:lnTo>
                    <a:pt x="376" y="66"/>
                  </a:lnTo>
                  <a:lnTo>
                    <a:pt x="376" y="78"/>
                  </a:lnTo>
                  <a:lnTo>
                    <a:pt x="358" y="80"/>
                  </a:lnTo>
                  <a:lnTo>
                    <a:pt x="348" y="68"/>
                  </a:lnTo>
                  <a:lnTo>
                    <a:pt x="332" y="70"/>
                  </a:lnTo>
                  <a:lnTo>
                    <a:pt x="312" y="60"/>
                  </a:lnTo>
                  <a:lnTo>
                    <a:pt x="310" y="48"/>
                  </a:lnTo>
                  <a:lnTo>
                    <a:pt x="302" y="48"/>
                  </a:lnTo>
                  <a:lnTo>
                    <a:pt x="294" y="50"/>
                  </a:lnTo>
                  <a:lnTo>
                    <a:pt x="282" y="38"/>
                  </a:lnTo>
                  <a:lnTo>
                    <a:pt x="274" y="38"/>
                  </a:lnTo>
                  <a:lnTo>
                    <a:pt x="264" y="28"/>
                  </a:lnTo>
                  <a:lnTo>
                    <a:pt x="254" y="30"/>
                  </a:lnTo>
                  <a:lnTo>
                    <a:pt x="236" y="30"/>
                  </a:lnTo>
                  <a:lnTo>
                    <a:pt x="228" y="32"/>
                  </a:lnTo>
                  <a:lnTo>
                    <a:pt x="218" y="32"/>
                  </a:lnTo>
                  <a:lnTo>
                    <a:pt x="228" y="32"/>
                  </a:lnTo>
                  <a:lnTo>
                    <a:pt x="220" y="42"/>
                  </a:lnTo>
                  <a:lnTo>
                    <a:pt x="210" y="32"/>
                  </a:lnTo>
                  <a:lnTo>
                    <a:pt x="200" y="34"/>
                  </a:lnTo>
                  <a:lnTo>
                    <a:pt x="190" y="22"/>
                  </a:lnTo>
                  <a:lnTo>
                    <a:pt x="182" y="34"/>
                  </a:lnTo>
                  <a:lnTo>
                    <a:pt x="174" y="36"/>
                  </a:lnTo>
                  <a:lnTo>
                    <a:pt x="174" y="24"/>
                  </a:lnTo>
                  <a:lnTo>
                    <a:pt x="164" y="12"/>
                  </a:lnTo>
                  <a:lnTo>
                    <a:pt x="154" y="12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32" y="2"/>
                  </a:lnTo>
                  <a:lnTo>
                    <a:pt x="108" y="6"/>
                  </a:lnTo>
                  <a:lnTo>
                    <a:pt x="82" y="6"/>
                  </a:lnTo>
                  <a:lnTo>
                    <a:pt x="58" y="8"/>
                  </a:lnTo>
                  <a:lnTo>
                    <a:pt x="34" y="4"/>
                  </a:lnTo>
                  <a:lnTo>
                    <a:pt x="8" y="0"/>
                  </a:lnTo>
                  <a:lnTo>
                    <a:pt x="8" y="12"/>
                  </a:lnTo>
                  <a:lnTo>
                    <a:pt x="10" y="24"/>
                  </a:lnTo>
                  <a:lnTo>
                    <a:pt x="10" y="36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4" y="70"/>
                  </a:lnTo>
                  <a:lnTo>
                    <a:pt x="4" y="82"/>
                  </a:lnTo>
                  <a:lnTo>
                    <a:pt x="4" y="94"/>
                  </a:lnTo>
                  <a:lnTo>
                    <a:pt x="16" y="104"/>
                  </a:lnTo>
                  <a:lnTo>
                    <a:pt x="16" y="116"/>
                  </a:lnTo>
                  <a:lnTo>
                    <a:pt x="18" y="128"/>
                  </a:lnTo>
                  <a:lnTo>
                    <a:pt x="26" y="128"/>
                  </a:lnTo>
                  <a:lnTo>
                    <a:pt x="28" y="138"/>
                  </a:lnTo>
                  <a:lnTo>
                    <a:pt x="18" y="140"/>
                  </a:lnTo>
                  <a:lnTo>
                    <a:pt x="20" y="162"/>
                  </a:lnTo>
                  <a:lnTo>
                    <a:pt x="20" y="174"/>
                  </a:lnTo>
                  <a:lnTo>
                    <a:pt x="32" y="186"/>
                  </a:lnTo>
                  <a:lnTo>
                    <a:pt x="32" y="208"/>
                  </a:lnTo>
                  <a:lnTo>
                    <a:pt x="42" y="232"/>
                  </a:lnTo>
                  <a:lnTo>
                    <a:pt x="44" y="242"/>
                  </a:lnTo>
                  <a:lnTo>
                    <a:pt x="46" y="266"/>
                  </a:lnTo>
                  <a:lnTo>
                    <a:pt x="54" y="276"/>
                  </a:lnTo>
                  <a:lnTo>
                    <a:pt x="56" y="288"/>
                  </a:lnTo>
                  <a:lnTo>
                    <a:pt x="46" y="288"/>
                  </a:lnTo>
                  <a:lnTo>
                    <a:pt x="48" y="300"/>
                  </a:lnTo>
                  <a:lnTo>
                    <a:pt x="40" y="302"/>
                  </a:lnTo>
                  <a:lnTo>
                    <a:pt x="32" y="314"/>
                  </a:lnTo>
                  <a:lnTo>
                    <a:pt x="22" y="314"/>
                  </a:lnTo>
                  <a:lnTo>
                    <a:pt x="22" y="326"/>
                  </a:lnTo>
                  <a:lnTo>
                    <a:pt x="32" y="326"/>
                  </a:lnTo>
                  <a:lnTo>
                    <a:pt x="42" y="336"/>
                  </a:lnTo>
                  <a:lnTo>
                    <a:pt x="42" y="348"/>
                  </a:lnTo>
                  <a:lnTo>
                    <a:pt x="52" y="348"/>
                  </a:lnTo>
                  <a:lnTo>
                    <a:pt x="64" y="510"/>
                  </a:lnTo>
                  <a:lnTo>
                    <a:pt x="84" y="51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BBEB173B-7A9A-4A43-8125-E148A235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238" y="-629008"/>
              <a:ext cx="268286" cy="128825"/>
            </a:xfrm>
            <a:custGeom>
              <a:avLst/>
              <a:gdLst/>
              <a:ahLst/>
              <a:cxnLst>
                <a:cxn ang="0">
                  <a:pos x="20" y="116"/>
                </a:cxn>
                <a:cxn ang="0">
                  <a:pos x="58" y="136"/>
                </a:cxn>
                <a:cxn ang="0">
                  <a:pos x="84" y="134"/>
                </a:cxn>
                <a:cxn ang="0">
                  <a:pos x="114" y="144"/>
                </a:cxn>
                <a:cxn ang="0">
                  <a:pos x="150" y="142"/>
                </a:cxn>
                <a:cxn ang="0">
                  <a:pos x="168" y="152"/>
                </a:cxn>
                <a:cxn ang="0">
                  <a:pos x="186" y="162"/>
                </a:cxn>
                <a:cxn ang="0">
                  <a:pos x="198" y="184"/>
                </a:cxn>
                <a:cxn ang="0">
                  <a:pos x="200" y="208"/>
                </a:cxn>
                <a:cxn ang="0">
                  <a:pos x="218" y="206"/>
                </a:cxn>
                <a:cxn ang="0">
                  <a:pos x="234" y="192"/>
                </a:cxn>
                <a:cxn ang="0">
                  <a:pos x="242" y="168"/>
                </a:cxn>
                <a:cxn ang="0">
                  <a:pos x="258" y="156"/>
                </a:cxn>
                <a:cxn ang="0">
                  <a:pos x="266" y="144"/>
                </a:cxn>
                <a:cxn ang="0">
                  <a:pos x="286" y="154"/>
                </a:cxn>
                <a:cxn ang="0">
                  <a:pos x="302" y="130"/>
                </a:cxn>
                <a:cxn ang="0">
                  <a:pos x="328" y="128"/>
                </a:cxn>
                <a:cxn ang="0">
                  <a:pos x="356" y="126"/>
                </a:cxn>
                <a:cxn ang="0">
                  <a:pos x="384" y="124"/>
                </a:cxn>
                <a:cxn ang="0">
                  <a:pos x="402" y="134"/>
                </a:cxn>
                <a:cxn ang="0">
                  <a:pos x="392" y="124"/>
                </a:cxn>
                <a:cxn ang="0">
                  <a:pos x="410" y="110"/>
                </a:cxn>
                <a:cxn ang="0">
                  <a:pos x="428" y="100"/>
                </a:cxn>
                <a:cxn ang="0">
                  <a:pos x="454" y="96"/>
                </a:cxn>
                <a:cxn ang="0">
                  <a:pos x="434" y="86"/>
                </a:cxn>
                <a:cxn ang="0">
                  <a:pos x="416" y="64"/>
                </a:cxn>
                <a:cxn ang="0">
                  <a:pos x="396" y="42"/>
                </a:cxn>
                <a:cxn ang="0">
                  <a:pos x="370" y="44"/>
                </a:cxn>
                <a:cxn ang="0">
                  <a:pos x="342" y="58"/>
                </a:cxn>
                <a:cxn ang="0">
                  <a:pos x="324" y="58"/>
                </a:cxn>
                <a:cxn ang="0">
                  <a:pos x="298" y="60"/>
                </a:cxn>
                <a:cxn ang="0">
                  <a:pos x="288" y="74"/>
                </a:cxn>
                <a:cxn ang="0">
                  <a:pos x="262" y="88"/>
                </a:cxn>
                <a:cxn ang="0">
                  <a:pos x="226" y="90"/>
                </a:cxn>
                <a:cxn ang="0">
                  <a:pos x="200" y="80"/>
                </a:cxn>
                <a:cxn ang="0">
                  <a:pos x="178" y="58"/>
                </a:cxn>
                <a:cxn ang="0">
                  <a:pos x="152" y="60"/>
                </a:cxn>
                <a:cxn ang="0">
                  <a:pos x="152" y="48"/>
                </a:cxn>
                <a:cxn ang="0">
                  <a:pos x="160" y="36"/>
                </a:cxn>
                <a:cxn ang="0">
                  <a:pos x="186" y="22"/>
                </a:cxn>
                <a:cxn ang="0">
                  <a:pos x="174" y="0"/>
                </a:cxn>
                <a:cxn ang="0">
                  <a:pos x="140" y="14"/>
                </a:cxn>
                <a:cxn ang="0">
                  <a:pos x="114" y="40"/>
                </a:cxn>
                <a:cxn ang="0">
                  <a:pos x="88" y="64"/>
                </a:cxn>
                <a:cxn ang="0">
                  <a:pos x="80" y="76"/>
                </a:cxn>
                <a:cxn ang="0">
                  <a:pos x="54" y="78"/>
                </a:cxn>
                <a:cxn ang="0">
                  <a:pos x="36" y="80"/>
                </a:cxn>
                <a:cxn ang="0">
                  <a:pos x="18" y="94"/>
                </a:cxn>
                <a:cxn ang="0">
                  <a:pos x="18" y="104"/>
                </a:cxn>
              </a:cxnLst>
              <a:rect l="0" t="0" r="r" b="b"/>
              <a:pathLst>
                <a:path w="454" h="218">
                  <a:moveTo>
                    <a:pt x="18" y="104"/>
                  </a:moveTo>
                  <a:lnTo>
                    <a:pt x="20" y="116"/>
                  </a:lnTo>
                  <a:lnTo>
                    <a:pt x="38" y="126"/>
                  </a:lnTo>
                  <a:lnTo>
                    <a:pt x="58" y="136"/>
                  </a:lnTo>
                  <a:lnTo>
                    <a:pt x="66" y="136"/>
                  </a:lnTo>
                  <a:lnTo>
                    <a:pt x="84" y="134"/>
                  </a:lnTo>
                  <a:lnTo>
                    <a:pt x="102" y="134"/>
                  </a:lnTo>
                  <a:lnTo>
                    <a:pt x="114" y="144"/>
                  </a:lnTo>
                  <a:lnTo>
                    <a:pt x="130" y="142"/>
                  </a:lnTo>
                  <a:lnTo>
                    <a:pt x="150" y="142"/>
                  </a:lnTo>
                  <a:lnTo>
                    <a:pt x="158" y="140"/>
                  </a:lnTo>
                  <a:lnTo>
                    <a:pt x="168" y="152"/>
                  </a:lnTo>
                  <a:lnTo>
                    <a:pt x="178" y="164"/>
                  </a:lnTo>
                  <a:lnTo>
                    <a:pt x="186" y="162"/>
                  </a:lnTo>
                  <a:lnTo>
                    <a:pt x="198" y="172"/>
                  </a:lnTo>
                  <a:lnTo>
                    <a:pt x="198" y="184"/>
                  </a:lnTo>
                  <a:lnTo>
                    <a:pt x="198" y="196"/>
                  </a:lnTo>
                  <a:lnTo>
                    <a:pt x="200" y="208"/>
                  </a:lnTo>
                  <a:lnTo>
                    <a:pt x="212" y="218"/>
                  </a:lnTo>
                  <a:lnTo>
                    <a:pt x="218" y="206"/>
                  </a:lnTo>
                  <a:lnTo>
                    <a:pt x="226" y="206"/>
                  </a:lnTo>
                  <a:lnTo>
                    <a:pt x="234" y="192"/>
                  </a:lnTo>
                  <a:lnTo>
                    <a:pt x="232" y="182"/>
                  </a:lnTo>
                  <a:lnTo>
                    <a:pt x="242" y="168"/>
                  </a:lnTo>
                  <a:lnTo>
                    <a:pt x="260" y="168"/>
                  </a:lnTo>
                  <a:lnTo>
                    <a:pt x="258" y="156"/>
                  </a:lnTo>
                  <a:lnTo>
                    <a:pt x="268" y="156"/>
                  </a:lnTo>
                  <a:lnTo>
                    <a:pt x="266" y="144"/>
                  </a:lnTo>
                  <a:lnTo>
                    <a:pt x="276" y="154"/>
                  </a:lnTo>
                  <a:lnTo>
                    <a:pt x="286" y="154"/>
                  </a:lnTo>
                  <a:lnTo>
                    <a:pt x="294" y="142"/>
                  </a:lnTo>
                  <a:lnTo>
                    <a:pt x="302" y="130"/>
                  </a:lnTo>
                  <a:lnTo>
                    <a:pt x="320" y="130"/>
                  </a:lnTo>
                  <a:lnTo>
                    <a:pt x="328" y="128"/>
                  </a:lnTo>
                  <a:lnTo>
                    <a:pt x="348" y="128"/>
                  </a:lnTo>
                  <a:lnTo>
                    <a:pt x="356" y="126"/>
                  </a:lnTo>
                  <a:lnTo>
                    <a:pt x="376" y="126"/>
                  </a:lnTo>
                  <a:lnTo>
                    <a:pt x="384" y="124"/>
                  </a:lnTo>
                  <a:lnTo>
                    <a:pt x="384" y="134"/>
                  </a:lnTo>
                  <a:lnTo>
                    <a:pt x="402" y="134"/>
                  </a:lnTo>
                  <a:lnTo>
                    <a:pt x="394" y="136"/>
                  </a:lnTo>
                  <a:lnTo>
                    <a:pt x="392" y="124"/>
                  </a:lnTo>
                  <a:lnTo>
                    <a:pt x="400" y="112"/>
                  </a:lnTo>
                  <a:lnTo>
                    <a:pt x="410" y="110"/>
                  </a:lnTo>
                  <a:lnTo>
                    <a:pt x="418" y="100"/>
                  </a:lnTo>
                  <a:lnTo>
                    <a:pt x="428" y="100"/>
                  </a:lnTo>
                  <a:lnTo>
                    <a:pt x="448" y="96"/>
                  </a:lnTo>
                  <a:lnTo>
                    <a:pt x="454" y="96"/>
                  </a:lnTo>
                  <a:lnTo>
                    <a:pt x="444" y="86"/>
                  </a:lnTo>
                  <a:lnTo>
                    <a:pt x="434" y="86"/>
                  </a:lnTo>
                  <a:lnTo>
                    <a:pt x="416" y="76"/>
                  </a:lnTo>
                  <a:lnTo>
                    <a:pt x="416" y="64"/>
                  </a:lnTo>
                  <a:lnTo>
                    <a:pt x="414" y="40"/>
                  </a:lnTo>
                  <a:lnTo>
                    <a:pt x="396" y="42"/>
                  </a:lnTo>
                  <a:lnTo>
                    <a:pt x="378" y="44"/>
                  </a:lnTo>
                  <a:lnTo>
                    <a:pt x="370" y="44"/>
                  </a:lnTo>
                  <a:lnTo>
                    <a:pt x="350" y="46"/>
                  </a:lnTo>
                  <a:lnTo>
                    <a:pt x="342" y="58"/>
                  </a:lnTo>
                  <a:lnTo>
                    <a:pt x="334" y="58"/>
                  </a:lnTo>
                  <a:lnTo>
                    <a:pt x="324" y="58"/>
                  </a:lnTo>
                  <a:lnTo>
                    <a:pt x="306" y="60"/>
                  </a:lnTo>
                  <a:lnTo>
                    <a:pt x="298" y="60"/>
                  </a:lnTo>
                  <a:lnTo>
                    <a:pt x="288" y="62"/>
                  </a:lnTo>
                  <a:lnTo>
                    <a:pt x="288" y="74"/>
                  </a:lnTo>
                  <a:lnTo>
                    <a:pt x="280" y="74"/>
                  </a:lnTo>
                  <a:lnTo>
                    <a:pt x="262" y="88"/>
                  </a:lnTo>
                  <a:lnTo>
                    <a:pt x="254" y="100"/>
                  </a:lnTo>
                  <a:lnTo>
                    <a:pt x="226" y="90"/>
                  </a:lnTo>
                  <a:lnTo>
                    <a:pt x="208" y="90"/>
                  </a:lnTo>
                  <a:lnTo>
                    <a:pt x="200" y="80"/>
                  </a:lnTo>
                  <a:lnTo>
                    <a:pt x="180" y="70"/>
                  </a:lnTo>
                  <a:lnTo>
                    <a:pt x="178" y="58"/>
                  </a:lnTo>
                  <a:lnTo>
                    <a:pt x="162" y="60"/>
                  </a:lnTo>
                  <a:lnTo>
                    <a:pt x="152" y="60"/>
                  </a:lnTo>
                  <a:lnTo>
                    <a:pt x="144" y="60"/>
                  </a:lnTo>
                  <a:lnTo>
                    <a:pt x="152" y="48"/>
                  </a:lnTo>
                  <a:lnTo>
                    <a:pt x="150" y="36"/>
                  </a:lnTo>
                  <a:lnTo>
                    <a:pt x="160" y="36"/>
                  </a:lnTo>
                  <a:lnTo>
                    <a:pt x="168" y="24"/>
                  </a:lnTo>
                  <a:lnTo>
                    <a:pt x="186" y="22"/>
                  </a:lnTo>
                  <a:lnTo>
                    <a:pt x="186" y="10"/>
                  </a:lnTo>
                  <a:lnTo>
                    <a:pt x="174" y="0"/>
                  </a:lnTo>
                  <a:lnTo>
                    <a:pt x="156" y="0"/>
                  </a:lnTo>
                  <a:lnTo>
                    <a:pt x="140" y="14"/>
                  </a:lnTo>
                  <a:lnTo>
                    <a:pt x="130" y="14"/>
                  </a:lnTo>
                  <a:lnTo>
                    <a:pt x="114" y="40"/>
                  </a:lnTo>
                  <a:lnTo>
                    <a:pt x="106" y="52"/>
                  </a:lnTo>
                  <a:lnTo>
                    <a:pt x="88" y="64"/>
                  </a:lnTo>
                  <a:lnTo>
                    <a:pt x="80" y="66"/>
                  </a:lnTo>
                  <a:lnTo>
                    <a:pt x="80" y="76"/>
                  </a:lnTo>
                  <a:lnTo>
                    <a:pt x="62" y="78"/>
                  </a:lnTo>
                  <a:lnTo>
                    <a:pt x="54" y="78"/>
                  </a:lnTo>
                  <a:lnTo>
                    <a:pt x="44" y="80"/>
                  </a:lnTo>
                  <a:lnTo>
                    <a:pt x="36" y="80"/>
                  </a:lnTo>
                  <a:lnTo>
                    <a:pt x="28" y="92"/>
                  </a:lnTo>
                  <a:lnTo>
                    <a:pt x="18" y="94"/>
                  </a:lnTo>
                  <a:lnTo>
                    <a:pt x="0" y="94"/>
                  </a:lnTo>
                  <a:lnTo>
                    <a:pt x="18" y="10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D5E6BBFE-518A-CE4E-8F2B-4B0387154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689" y="-586460"/>
              <a:ext cx="231648" cy="251740"/>
            </a:xfrm>
            <a:custGeom>
              <a:avLst/>
              <a:gdLst/>
              <a:ahLst/>
              <a:cxnLst>
                <a:cxn ang="0">
                  <a:pos x="158" y="44"/>
                </a:cxn>
                <a:cxn ang="0">
                  <a:pos x="196" y="64"/>
                </a:cxn>
                <a:cxn ang="0">
                  <a:pos x="222" y="62"/>
                </a:cxn>
                <a:cxn ang="0">
                  <a:pos x="252" y="72"/>
                </a:cxn>
                <a:cxn ang="0">
                  <a:pos x="288" y="70"/>
                </a:cxn>
                <a:cxn ang="0">
                  <a:pos x="306" y="80"/>
                </a:cxn>
                <a:cxn ang="0">
                  <a:pos x="324" y="90"/>
                </a:cxn>
                <a:cxn ang="0">
                  <a:pos x="336" y="112"/>
                </a:cxn>
                <a:cxn ang="0">
                  <a:pos x="338" y="136"/>
                </a:cxn>
                <a:cxn ang="0">
                  <a:pos x="352" y="142"/>
                </a:cxn>
                <a:cxn ang="0">
                  <a:pos x="350" y="160"/>
                </a:cxn>
                <a:cxn ang="0">
                  <a:pos x="342" y="194"/>
                </a:cxn>
                <a:cxn ang="0">
                  <a:pos x="352" y="194"/>
                </a:cxn>
                <a:cxn ang="0">
                  <a:pos x="368" y="180"/>
                </a:cxn>
                <a:cxn ang="0">
                  <a:pos x="374" y="158"/>
                </a:cxn>
                <a:cxn ang="0">
                  <a:pos x="390" y="120"/>
                </a:cxn>
                <a:cxn ang="0">
                  <a:pos x="392" y="144"/>
                </a:cxn>
                <a:cxn ang="0">
                  <a:pos x="386" y="180"/>
                </a:cxn>
                <a:cxn ang="0">
                  <a:pos x="370" y="204"/>
                </a:cxn>
                <a:cxn ang="0">
                  <a:pos x="370" y="228"/>
                </a:cxn>
                <a:cxn ang="0">
                  <a:pos x="366" y="264"/>
                </a:cxn>
                <a:cxn ang="0">
                  <a:pos x="362" y="320"/>
                </a:cxn>
                <a:cxn ang="0">
                  <a:pos x="366" y="400"/>
                </a:cxn>
                <a:cxn ang="0">
                  <a:pos x="204" y="414"/>
                </a:cxn>
                <a:cxn ang="0">
                  <a:pos x="186" y="416"/>
                </a:cxn>
                <a:cxn ang="0">
                  <a:pos x="166" y="406"/>
                </a:cxn>
                <a:cxn ang="0">
                  <a:pos x="148" y="394"/>
                </a:cxn>
                <a:cxn ang="0">
                  <a:pos x="136" y="362"/>
                </a:cxn>
                <a:cxn ang="0">
                  <a:pos x="134" y="326"/>
                </a:cxn>
                <a:cxn ang="0">
                  <a:pos x="122" y="304"/>
                </a:cxn>
                <a:cxn ang="0">
                  <a:pos x="102" y="282"/>
                </a:cxn>
                <a:cxn ang="0">
                  <a:pos x="84" y="270"/>
                </a:cxn>
                <a:cxn ang="0">
                  <a:pos x="64" y="250"/>
                </a:cxn>
                <a:cxn ang="0">
                  <a:pos x="46" y="240"/>
                </a:cxn>
                <a:cxn ang="0">
                  <a:pos x="26" y="216"/>
                </a:cxn>
                <a:cxn ang="0">
                  <a:pos x="24" y="194"/>
                </a:cxn>
                <a:cxn ang="0">
                  <a:pos x="14" y="172"/>
                </a:cxn>
                <a:cxn ang="0">
                  <a:pos x="12" y="148"/>
                </a:cxn>
                <a:cxn ang="0">
                  <a:pos x="0" y="126"/>
                </a:cxn>
                <a:cxn ang="0">
                  <a:pos x="8" y="114"/>
                </a:cxn>
                <a:cxn ang="0">
                  <a:pos x="26" y="100"/>
                </a:cxn>
                <a:cxn ang="0">
                  <a:pos x="44" y="88"/>
                </a:cxn>
                <a:cxn ang="0">
                  <a:pos x="38" y="14"/>
                </a:cxn>
                <a:cxn ang="0">
                  <a:pos x="66" y="18"/>
                </a:cxn>
                <a:cxn ang="0">
                  <a:pos x="92" y="14"/>
                </a:cxn>
                <a:cxn ang="0">
                  <a:pos x="136" y="0"/>
                </a:cxn>
                <a:cxn ang="0">
                  <a:pos x="130" y="24"/>
                </a:cxn>
                <a:cxn ang="0">
                  <a:pos x="146" y="22"/>
                </a:cxn>
              </a:cxnLst>
              <a:rect l="0" t="0" r="r" b="b"/>
              <a:pathLst>
                <a:path w="392" h="426">
                  <a:moveTo>
                    <a:pt x="156" y="32"/>
                  </a:moveTo>
                  <a:lnTo>
                    <a:pt x="158" y="44"/>
                  </a:lnTo>
                  <a:lnTo>
                    <a:pt x="176" y="54"/>
                  </a:lnTo>
                  <a:lnTo>
                    <a:pt x="196" y="64"/>
                  </a:lnTo>
                  <a:lnTo>
                    <a:pt x="204" y="64"/>
                  </a:lnTo>
                  <a:lnTo>
                    <a:pt x="222" y="62"/>
                  </a:lnTo>
                  <a:lnTo>
                    <a:pt x="240" y="62"/>
                  </a:lnTo>
                  <a:lnTo>
                    <a:pt x="252" y="72"/>
                  </a:lnTo>
                  <a:lnTo>
                    <a:pt x="268" y="70"/>
                  </a:lnTo>
                  <a:lnTo>
                    <a:pt x="288" y="70"/>
                  </a:lnTo>
                  <a:lnTo>
                    <a:pt x="296" y="68"/>
                  </a:lnTo>
                  <a:lnTo>
                    <a:pt x="306" y="80"/>
                  </a:lnTo>
                  <a:lnTo>
                    <a:pt x="316" y="92"/>
                  </a:lnTo>
                  <a:lnTo>
                    <a:pt x="324" y="90"/>
                  </a:lnTo>
                  <a:lnTo>
                    <a:pt x="336" y="100"/>
                  </a:lnTo>
                  <a:lnTo>
                    <a:pt x="336" y="112"/>
                  </a:lnTo>
                  <a:lnTo>
                    <a:pt x="336" y="124"/>
                  </a:lnTo>
                  <a:lnTo>
                    <a:pt x="338" y="136"/>
                  </a:lnTo>
                  <a:lnTo>
                    <a:pt x="350" y="146"/>
                  </a:lnTo>
                  <a:lnTo>
                    <a:pt x="352" y="142"/>
                  </a:lnTo>
                  <a:lnTo>
                    <a:pt x="350" y="150"/>
                  </a:lnTo>
                  <a:lnTo>
                    <a:pt x="350" y="160"/>
                  </a:lnTo>
                  <a:lnTo>
                    <a:pt x="342" y="182"/>
                  </a:lnTo>
                  <a:lnTo>
                    <a:pt x="342" y="194"/>
                  </a:lnTo>
                  <a:lnTo>
                    <a:pt x="342" y="206"/>
                  </a:lnTo>
                  <a:lnTo>
                    <a:pt x="352" y="194"/>
                  </a:lnTo>
                  <a:lnTo>
                    <a:pt x="360" y="182"/>
                  </a:lnTo>
                  <a:lnTo>
                    <a:pt x="368" y="180"/>
                  </a:lnTo>
                  <a:lnTo>
                    <a:pt x="376" y="168"/>
                  </a:lnTo>
                  <a:lnTo>
                    <a:pt x="374" y="158"/>
                  </a:lnTo>
                  <a:lnTo>
                    <a:pt x="384" y="144"/>
                  </a:lnTo>
                  <a:lnTo>
                    <a:pt x="390" y="120"/>
                  </a:lnTo>
                  <a:lnTo>
                    <a:pt x="392" y="132"/>
                  </a:lnTo>
                  <a:lnTo>
                    <a:pt x="392" y="144"/>
                  </a:lnTo>
                  <a:lnTo>
                    <a:pt x="392" y="156"/>
                  </a:lnTo>
                  <a:lnTo>
                    <a:pt x="386" y="180"/>
                  </a:lnTo>
                  <a:lnTo>
                    <a:pt x="378" y="192"/>
                  </a:lnTo>
                  <a:lnTo>
                    <a:pt x="370" y="204"/>
                  </a:lnTo>
                  <a:lnTo>
                    <a:pt x="370" y="216"/>
                  </a:lnTo>
                  <a:lnTo>
                    <a:pt x="370" y="228"/>
                  </a:lnTo>
                  <a:lnTo>
                    <a:pt x="372" y="240"/>
                  </a:lnTo>
                  <a:lnTo>
                    <a:pt x="366" y="264"/>
                  </a:lnTo>
                  <a:lnTo>
                    <a:pt x="358" y="286"/>
                  </a:lnTo>
                  <a:lnTo>
                    <a:pt x="362" y="320"/>
                  </a:lnTo>
                  <a:lnTo>
                    <a:pt x="358" y="358"/>
                  </a:lnTo>
                  <a:lnTo>
                    <a:pt x="366" y="400"/>
                  </a:lnTo>
                  <a:lnTo>
                    <a:pt x="366" y="402"/>
                  </a:lnTo>
                  <a:lnTo>
                    <a:pt x="204" y="414"/>
                  </a:lnTo>
                  <a:lnTo>
                    <a:pt x="204" y="426"/>
                  </a:lnTo>
                  <a:lnTo>
                    <a:pt x="186" y="416"/>
                  </a:lnTo>
                  <a:lnTo>
                    <a:pt x="176" y="416"/>
                  </a:lnTo>
                  <a:lnTo>
                    <a:pt x="166" y="406"/>
                  </a:lnTo>
                  <a:lnTo>
                    <a:pt x="158" y="394"/>
                  </a:lnTo>
                  <a:lnTo>
                    <a:pt x="148" y="394"/>
                  </a:lnTo>
                  <a:lnTo>
                    <a:pt x="136" y="372"/>
                  </a:lnTo>
                  <a:lnTo>
                    <a:pt x="136" y="362"/>
                  </a:lnTo>
                  <a:lnTo>
                    <a:pt x="136" y="348"/>
                  </a:lnTo>
                  <a:lnTo>
                    <a:pt x="134" y="326"/>
                  </a:lnTo>
                  <a:lnTo>
                    <a:pt x="124" y="314"/>
                  </a:lnTo>
                  <a:lnTo>
                    <a:pt x="122" y="304"/>
                  </a:lnTo>
                  <a:lnTo>
                    <a:pt x="122" y="292"/>
                  </a:lnTo>
                  <a:lnTo>
                    <a:pt x="102" y="282"/>
                  </a:lnTo>
                  <a:lnTo>
                    <a:pt x="102" y="270"/>
                  </a:lnTo>
                  <a:lnTo>
                    <a:pt x="84" y="270"/>
                  </a:lnTo>
                  <a:lnTo>
                    <a:pt x="74" y="260"/>
                  </a:lnTo>
                  <a:lnTo>
                    <a:pt x="64" y="250"/>
                  </a:lnTo>
                  <a:lnTo>
                    <a:pt x="56" y="250"/>
                  </a:lnTo>
                  <a:lnTo>
                    <a:pt x="46" y="240"/>
                  </a:lnTo>
                  <a:lnTo>
                    <a:pt x="36" y="240"/>
                  </a:lnTo>
                  <a:lnTo>
                    <a:pt x="26" y="216"/>
                  </a:lnTo>
                  <a:lnTo>
                    <a:pt x="16" y="206"/>
                  </a:lnTo>
                  <a:lnTo>
                    <a:pt x="24" y="194"/>
                  </a:lnTo>
                  <a:lnTo>
                    <a:pt x="14" y="184"/>
                  </a:lnTo>
                  <a:lnTo>
                    <a:pt x="14" y="172"/>
                  </a:lnTo>
                  <a:lnTo>
                    <a:pt x="22" y="160"/>
                  </a:lnTo>
                  <a:lnTo>
                    <a:pt x="12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14"/>
                  </a:lnTo>
                  <a:lnTo>
                    <a:pt x="8" y="114"/>
                  </a:lnTo>
                  <a:lnTo>
                    <a:pt x="8" y="102"/>
                  </a:lnTo>
                  <a:lnTo>
                    <a:pt x="26" y="100"/>
                  </a:lnTo>
                  <a:lnTo>
                    <a:pt x="34" y="88"/>
                  </a:lnTo>
                  <a:lnTo>
                    <a:pt x="44" y="88"/>
                  </a:lnTo>
                  <a:lnTo>
                    <a:pt x="40" y="30"/>
                  </a:lnTo>
                  <a:lnTo>
                    <a:pt x="38" y="14"/>
                  </a:lnTo>
                  <a:lnTo>
                    <a:pt x="66" y="12"/>
                  </a:lnTo>
                  <a:lnTo>
                    <a:pt x="66" y="18"/>
                  </a:lnTo>
                  <a:lnTo>
                    <a:pt x="82" y="22"/>
                  </a:lnTo>
                  <a:lnTo>
                    <a:pt x="92" y="14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0" y="12"/>
                  </a:lnTo>
                  <a:lnTo>
                    <a:pt x="130" y="24"/>
                  </a:lnTo>
                  <a:lnTo>
                    <a:pt x="138" y="22"/>
                  </a:lnTo>
                  <a:lnTo>
                    <a:pt x="146" y="22"/>
                  </a:lnTo>
                  <a:lnTo>
                    <a:pt x="156" y="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93234A31-4A2B-ED45-B356-8B4369B3C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065" y="-551004"/>
              <a:ext cx="172554" cy="234012"/>
            </a:xfrm>
            <a:custGeom>
              <a:avLst/>
              <a:gdLst/>
              <a:ahLst/>
              <a:cxnLst>
                <a:cxn ang="0">
                  <a:pos x="224" y="378"/>
                </a:cxn>
                <a:cxn ang="0">
                  <a:pos x="240" y="364"/>
                </a:cxn>
                <a:cxn ang="0">
                  <a:pos x="248" y="342"/>
                </a:cxn>
                <a:cxn ang="0">
                  <a:pos x="266" y="328"/>
                </a:cxn>
                <a:cxn ang="0">
                  <a:pos x="284" y="328"/>
                </a:cxn>
                <a:cxn ang="0">
                  <a:pos x="292" y="316"/>
                </a:cxn>
                <a:cxn ang="0">
                  <a:pos x="282" y="292"/>
                </a:cxn>
                <a:cxn ang="0">
                  <a:pos x="280" y="280"/>
                </a:cxn>
                <a:cxn ang="0">
                  <a:pos x="278" y="258"/>
                </a:cxn>
                <a:cxn ang="0">
                  <a:pos x="286" y="246"/>
                </a:cxn>
                <a:cxn ang="0">
                  <a:pos x="284" y="222"/>
                </a:cxn>
                <a:cxn ang="0">
                  <a:pos x="274" y="200"/>
                </a:cxn>
                <a:cxn ang="0">
                  <a:pos x="264" y="178"/>
                </a:cxn>
                <a:cxn ang="0">
                  <a:pos x="252" y="154"/>
                </a:cxn>
                <a:cxn ang="0">
                  <a:pos x="234" y="156"/>
                </a:cxn>
                <a:cxn ang="0">
                  <a:pos x="216" y="158"/>
                </a:cxn>
                <a:cxn ang="0">
                  <a:pos x="208" y="168"/>
                </a:cxn>
                <a:cxn ang="0">
                  <a:pos x="200" y="182"/>
                </a:cxn>
                <a:cxn ang="0">
                  <a:pos x="174" y="196"/>
                </a:cxn>
                <a:cxn ang="0">
                  <a:pos x="180" y="160"/>
                </a:cxn>
                <a:cxn ang="0">
                  <a:pos x="198" y="158"/>
                </a:cxn>
                <a:cxn ang="0">
                  <a:pos x="196" y="136"/>
                </a:cxn>
                <a:cxn ang="0">
                  <a:pos x="204" y="112"/>
                </a:cxn>
                <a:cxn ang="0">
                  <a:pos x="210" y="76"/>
                </a:cxn>
                <a:cxn ang="0">
                  <a:pos x="200" y="66"/>
                </a:cxn>
                <a:cxn ang="0">
                  <a:pos x="200" y="54"/>
                </a:cxn>
                <a:cxn ang="0">
                  <a:pos x="180" y="32"/>
                </a:cxn>
                <a:cxn ang="0">
                  <a:pos x="162" y="20"/>
                </a:cxn>
                <a:cxn ang="0">
                  <a:pos x="142" y="12"/>
                </a:cxn>
                <a:cxn ang="0">
                  <a:pos x="124" y="0"/>
                </a:cxn>
                <a:cxn ang="0">
                  <a:pos x="96" y="2"/>
                </a:cxn>
                <a:cxn ang="0">
                  <a:pos x="78" y="4"/>
                </a:cxn>
                <a:cxn ang="0">
                  <a:pos x="72" y="28"/>
                </a:cxn>
                <a:cxn ang="0">
                  <a:pos x="74" y="50"/>
                </a:cxn>
                <a:cxn ang="0">
                  <a:pos x="64" y="40"/>
                </a:cxn>
                <a:cxn ang="0">
                  <a:pos x="66" y="76"/>
                </a:cxn>
                <a:cxn ang="0">
                  <a:pos x="56" y="88"/>
                </a:cxn>
                <a:cxn ang="0">
                  <a:pos x="48" y="88"/>
                </a:cxn>
                <a:cxn ang="0">
                  <a:pos x="46" y="64"/>
                </a:cxn>
                <a:cxn ang="0">
                  <a:pos x="38" y="78"/>
                </a:cxn>
                <a:cxn ang="0">
                  <a:pos x="20" y="90"/>
                </a:cxn>
                <a:cxn ang="0">
                  <a:pos x="14" y="114"/>
                </a:cxn>
                <a:cxn ang="0">
                  <a:pos x="6" y="126"/>
                </a:cxn>
                <a:cxn ang="0">
                  <a:pos x="8" y="162"/>
                </a:cxn>
                <a:cxn ang="0">
                  <a:pos x="0" y="184"/>
                </a:cxn>
                <a:cxn ang="0">
                  <a:pos x="2" y="208"/>
                </a:cxn>
                <a:cxn ang="0">
                  <a:pos x="4" y="230"/>
                </a:cxn>
                <a:cxn ang="0">
                  <a:pos x="16" y="266"/>
                </a:cxn>
                <a:cxn ang="0">
                  <a:pos x="36" y="288"/>
                </a:cxn>
                <a:cxn ang="0">
                  <a:pos x="38" y="322"/>
                </a:cxn>
                <a:cxn ang="0">
                  <a:pos x="40" y="346"/>
                </a:cxn>
                <a:cxn ang="0">
                  <a:pos x="24" y="370"/>
                </a:cxn>
                <a:cxn ang="0">
                  <a:pos x="8" y="394"/>
                </a:cxn>
                <a:cxn ang="0">
                  <a:pos x="62" y="390"/>
                </a:cxn>
                <a:cxn ang="0">
                  <a:pos x="124" y="386"/>
                </a:cxn>
                <a:cxn ang="0">
                  <a:pos x="224" y="390"/>
                </a:cxn>
              </a:cxnLst>
              <a:rect l="0" t="0" r="r" b="b"/>
              <a:pathLst>
                <a:path w="292" h="396">
                  <a:moveTo>
                    <a:pt x="214" y="378"/>
                  </a:moveTo>
                  <a:lnTo>
                    <a:pt x="224" y="378"/>
                  </a:lnTo>
                  <a:lnTo>
                    <a:pt x="234" y="378"/>
                  </a:lnTo>
                  <a:lnTo>
                    <a:pt x="240" y="364"/>
                  </a:lnTo>
                  <a:lnTo>
                    <a:pt x="240" y="354"/>
                  </a:lnTo>
                  <a:lnTo>
                    <a:pt x="248" y="342"/>
                  </a:lnTo>
                  <a:lnTo>
                    <a:pt x="248" y="330"/>
                  </a:lnTo>
                  <a:lnTo>
                    <a:pt x="266" y="328"/>
                  </a:lnTo>
                  <a:lnTo>
                    <a:pt x="276" y="340"/>
                  </a:lnTo>
                  <a:lnTo>
                    <a:pt x="284" y="328"/>
                  </a:lnTo>
                  <a:lnTo>
                    <a:pt x="292" y="326"/>
                  </a:lnTo>
                  <a:lnTo>
                    <a:pt x="292" y="316"/>
                  </a:lnTo>
                  <a:lnTo>
                    <a:pt x="290" y="304"/>
                  </a:lnTo>
                  <a:lnTo>
                    <a:pt x="282" y="292"/>
                  </a:lnTo>
                  <a:lnTo>
                    <a:pt x="290" y="292"/>
                  </a:lnTo>
                  <a:lnTo>
                    <a:pt x="280" y="280"/>
                  </a:lnTo>
                  <a:lnTo>
                    <a:pt x="280" y="270"/>
                  </a:lnTo>
                  <a:lnTo>
                    <a:pt x="278" y="258"/>
                  </a:lnTo>
                  <a:lnTo>
                    <a:pt x="288" y="258"/>
                  </a:lnTo>
                  <a:lnTo>
                    <a:pt x="286" y="246"/>
                  </a:lnTo>
                  <a:lnTo>
                    <a:pt x="286" y="234"/>
                  </a:lnTo>
                  <a:lnTo>
                    <a:pt x="284" y="222"/>
                  </a:lnTo>
                  <a:lnTo>
                    <a:pt x="276" y="210"/>
                  </a:lnTo>
                  <a:lnTo>
                    <a:pt x="274" y="200"/>
                  </a:lnTo>
                  <a:lnTo>
                    <a:pt x="264" y="188"/>
                  </a:lnTo>
                  <a:lnTo>
                    <a:pt x="264" y="178"/>
                  </a:lnTo>
                  <a:lnTo>
                    <a:pt x="262" y="164"/>
                  </a:lnTo>
                  <a:lnTo>
                    <a:pt x="252" y="154"/>
                  </a:lnTo>
                  <a:lnTo>
                    <a:pt x="244" y="156"/>
                  </a:lnTo>
                  <a:lnTo>
                    <a:pt x="234" y="156"/>
                  </a:lnTo>
                  <a:lnTo>
                    <a:pt x="226" y="156"/>
                  </a:lnTo>
                  <a:lnTo>
                    <a:pt x="216" y="158"/>
                  </a:lnTo>
                  <a:lnTo>
                    <a:pt x="208" y="158"/>
                  </a:lnTo>
                  <a:lnTo>
                    <a:pt x="208" y="168"/>
                  </a:lnTo>
                  <a:lnTo>
                    <a:pt x="200" y="170"/>
                  </a:lnTo>
                  <a:lnTo>
                    <a:pt x="200" y="182"/>
                  </a:lnTo>
                  <a:lnTo>
                    <a:pt x="192" y="194"/>
                  </a:lnTo>
                  <a:lnTo>
                    <a:pt x="174" y="196"/>
                  </a:lnTo>
                  <a:lnTo>
                    <a:pt x="172" y="172"/>
                  </a:lnTo>
                  <a:lnTo>
                    <a:pt x="180" y="160"/>
                  </a:lnTo>
                  <a:lnTo>
                    <a:pt x="190" y="160"/>
                  </a:lnTo>
                  <a:lnTo>
                    <a:pt x="198" y="158"/>
                  </a:lnTo>
                  <a:lnTo>
                    <a:pt x="198" y="148"/>
                  </a:lnTo>
                  <a:lnTo>
                    <a:pt x="196" y="136"/>
                  </a:lnTo>
                  <a:lnTo>
                    <a:pt x="206" y="124"/>
                  </a:lnTo>
                  <a:lnTo>
                    <a:pt x="204" y="112"/>
                  </a:lnTo>
                  <a:lnTo>
                    <a:pt x="204" y="100"/>
                  </a:lnTo>
                  <a:lnTo>
                    <a:pt x="210" y="76"/>
                  </a:lnTo>
                  <a:lnTo>
                    <a:pt x="202" y="76"/>
                  </a:lnTo>
                  <a:lnTo>
                    <a:pt x="200" y="66"/>
                  </a:lnTo>
                  <a:lnTo>
                    <a:pt x="192" y="66"/>
                  </a:lnTo>
                  <a:lnTo>
                    <a:pt x="200" y="54"/>
                  </a:lnTo>
                  <a:lnTo>
                    <a:pt x="190" y="42"/>
                  </a:lnTo>
                  <a:lnTo>
                    <a:pt x="180" y="32"/>
                  </a:lnTo>
                  <a:lnTo>
                    <a:pt x="172" y="32"/>
                  </a:lnTo>
                  <a:lnTo>
                    <a:pt x="162" y="20"/>
                  </a:lnTo>
                  <a:lnTo>
                    <a:pt x="152" y="10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4" y="0"/>
                  </a:lnTo>
                  <a:lnTo>
                    <a:pt x="106" y="2"/>
                  </a:lnTo>
                  <a:lnTo>
                    <a:pt x="96" y="2"/>
                  </a:lnTo>
                  <a:lnTo>
                    <a:pt x="88" y="4"/>
                  </a:lnTo>
                  <a:lnTo>
                    <a:pt x="78" y="4"/>
                  </a:lnTo>
                  <a:lnTo>
                    <a:pt x="70" y="16"/>
                  </a:lnTo>
                  <a:lnTo>
                    <a:pt x="72" y="28"/>
                  </a:lnTo>
                  <a:lnTo>
                    <a:pt x="82" y="38"/>
                  </a:lnTo>
                  <a:lnTo>
                    <a:pt x="74" y="50"/>
                  </a:lnTo>
                  <a:lnTo>
                    <a:pt x="64" y="52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56" y="76"/>
                  </a:lnTo>
                  <a:lnTo>
                    <a:pt x="56" y="88"/>
                  </a:lnTo>
                  <a:lnTo>
                    <a:pt x="50" y="100"/>
                  </a:lnTo>
                  <a:lnTo>
                    <a:pt x="48" y="88"/>
                  </a:lnTo>
                  <a:lnTo>
                    <a:pt x="48" y="76"/>
                  </a:lnTo>
                  <a:lnTo>
                    <a:pt x="46" y="64"/>
                  </a:lnTo>
                  <a:lnTo>
                    <a:pt x="38" y="66"/>
                  </a:lnTo>
                  <a:lnTo>
                    <a:pt x="38" y="78"/>
                  </a:lnTo>
                  <a:lnTo>
                    <a:pt x="30" y="90"/>
                  </a:lnTo>
                  <a:lnTo>
                    <a:pt x="20" y="90"/>
                  </a:lnTo>
                  <a:lnTo>
                    <a:pt x="22" y="102"/>
                  </a:lnTo>
                  <a:lnTo>
                    <a:pt x="14" y="114"/>
                  </a:lnTo>
                  <a:lnTo>
                    <a:pt x="14" y="126"/>
                  </a:lnTo>
                  <a:lnTo>
                    <a:pt x="6" y="126"/>
                  </a:lnTo>
                  <a:lnTo>
                    <a:pt x="8" y="150"/>
                  </a:lnTo>
                  <a:lnTo>
                    <a:pt x="8" y="162"/>
                  </a:lnTo>
                  <a:lnTo>
                    <a:pt x="10" y="172"/>
                  </a:lnTo>
                  <a:lnTo>
                    <a:pt x="0" y="184"/>
                  </a:lnTo>
                  <a:lnTo>
                    <a:pt x="2" y="196"/>
                  </a:lnTo>
                  <a:lnTo>
                    <a:pt x="2" y="208"/>
                  </a:lnTo>
                  <a:lnTo>
                    <a:pt x="4" y="220"/>
                  </a:lnTo>
                  <a:lnTo>
                    <a:pt x="4" y="230"/>
                  </a:lnTo>
                  <a:lnTo>
                    <a:pt x="4" y="242"/>
                  </a:lnTo>
                  <a:lnTo>
                    <a:pt x="16" y="266"/>
                  </a:lnTo>
                  <a:lnTo>
                    <a:pt x="34" y="276"/>
                  </a:lnTo>
                  <a:lnTo>
                    <a:pt x="36" y="288"/>
                  </a:lnTo>
                  <a:lnTo>
                    <a:pt x="36" y="310"/>
                  </a:lnTo>
                  <a:lnTo>
                    <a:pt x="38" y="322"/>
                  </a:lnTo>
                  <a:lnTo>
                    <a:pt x="38" y="334"/>
                  </a:lnTo>
                  <a:lnTo>
                    <a:pt x="40" y="346"/>
                  </a:lnTo>
                  <a:lnTo>
                    <a:pt x="32" y="358"/>
                  </a:lnTo>
                  <a:lnTo>
                    <a:pt x="24" y="370"/>
                  </a:lnTo>
                  <a:lnTo>
                    <a:pt x="24" y="380"/>
                  </a:lnTo>
                  <a:lnTo>
                    <a:pt x="8" y="394"/>
                  </a:lnTo>
                  <a:lnTo>
                    <a:pt x="34" y="392"/>
                  </a:lnTo>
                  <a:lnTo>
                    <a:pt x="62" y="390"/>
                  </a:lnTo>
                  <a:lnTo>
                    <a:pt x="98" y="388"/>
                  </a:lnTo>
                  <a:lnTo>
                    <a:pt x="124" y="386"/>
                  </a:lnTo>
                  <a:lnTo>
                    <a:pt x="154" y="396"/>
                  </a:lnTo>
                  <a:lnTo>
                    <a:pt x="224" y="390"/>
                  </a:lnTo>
                  <a:lnTo>
                    <a:pt x="214" y="37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D441CD6E-D47B-4543-808B-9D2E4EBE2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420" y="-348903"/>
              <a:ext cx="176100" cy="312015"/>
            </a:xfrm>
            <a:custGeom>
              <a:avLst/>
              <a:gdLst/>
              <a:ahLst/>
              <a:cxnLst>
                <a:cxn ang="0">
                  <a:pos x="6" y="226"/>
                </a:cxn>
                <a:cxn ang="0">
                  <a:pos x="0" y="262"/>
                </a:cxn>
                <a:cxn ang="0">
                  <a:pos x="12" y="284"/>
                </a:cxn>
                <a:cxn ang="0">
                  <a:pos x="30" y="294"/>
                </a:cxn>
                <a:cxn ang="0">
                  <a:pos x="40" y="316"/>
                </a:cxn>
                <a:cxn ang="0">
                  <a:pos x="58" y="328"/>
                </a:cxn>
                <a:cxn ang="0">
                  <a:pos x="70" y="350"/>
                </a:cxn>
                <a:cxn ang="0">
                  <a:pos x="80" y="360"/>
                </a:cxn>
                <a:cxn ang="0">
                  <a:pos x="98" y="372"/>
                </a:cxn>
                <a:cxn ang="0">
                  <a:pos x="98" y="384"/>
                </a:cxn>
                <a:cxn ang="0">
                  <a:pos x="110" y="394"/>
                </a:cxn>
                <a:cxn ang="0">
                  <a:pos x="112" y="418"/>
                </a:cxn>
                <a:cxn ang="0">
                  <a:pos x="122" y="440"/>
                </a:cxn>
                <a:cxn ang="0">
                  <a:pos x="140" y="438"/>
                </a:cxn>
                <a:cxn ang="0">
                  <a:pos x="160" y="460"/>
                </a:cxn>
                <a:cxn ang="0">
                  <a:pos x="170" y="482"/>
                </a:cxn>
                <a:cxn ang="0">
                  <a:pos x="172" y="506"/>
                </a:cxn>
                <a:cxn ang="0">
                  <a:pos x="174" y="528"/>
                </a:cxn>
                <a:cxn ang="0">
                  <a:pos x="192" y="526"/>
                </a:cxn>
                <a:cxn ang="0">
                  <a:pos x="218" y="502"/>
                </a:cxn>
                <a:cxn ang="0">
                  <a:pos x="238" y="524"/>
                </a:cxn>
                <a:cxn ang="0">
                  <a:pos x="254" y="512"/>
                </a:cxn>
                <a:cxn ang="0">
                  <a:pos x="244" y="488"/>
                </a:cxn>
                <a:cxn ang="0">
                  <a:pos x="262" y="488"/>
                </a:cxn>
                <a:cxn ang="0">
                  <a:pos x="260" y="464"/>
                </a:cxn>
                <a:cxn ang="0">
                  <a:pos x="268" y="452"/>
                </a:cxn>
                <a:cxn ang="0">
                  <a:pos x="276" y="450"/>
                </a:cxn>
                <a:cxn ang="0">
                  <a:pos x="266" y="428"/>
                </a:cxn>
                <a:cxn ang="0">
                  <a:pos x="282" y="404"/>
                </a:cxn>
                <a:cxn ang="0">
                  <a:pos x="280" y="382"/>
                </a:cxn>
                <a:cxn ang="0">
                  <a:pos x="298" y="368"/>
                </a:cxn>
                <a:cxn ang="0">
                  <a:pos x="296" y="332"/>
                </a:cxn>
                <a:cxn ang="0">
                  <a:pos x="296" y="332"/>
                </a:cxn>
                <a:cxn ang="0">
                  <a:pos x="286" y="322"/>
                </a:cxn>
                <a:cxn ang="0">
                  <a:pos x="284" y="298"/>
                </a:cxn>
                <a:cxn ang="0">
                  <a:pos x="292" y="274"/>
                </a:cxn>
                <a:cxn ang="0">
                  <a:pos x="272" y="254"/>
                </a:cxn>
                <a:cxn ang="0">
                  <a:pos x="278" y="218"/>
                </a:cxn>
                <a:cxn ang="0">
                  <a:pos x="276" y="196"/>
                </a:cxn>
                <a:cxn ang="0">
                  <a:pos x="274" y="172"/>
                </a:cxn>
                <a:cxn ang="0">
                  <a:pos x="264" y="148"/>
                </a:cxn>
                <a:cxn ang="0">
                  <a:pos x="260" y="114"/>
                </a:cxn>
                <a:cxn ang="0">
                  <a:pos x="268" y="90"/>
                </a:cxn>
                <a:cxn ang="0">
                  <a:pos x="268" y="78"/>
                </a:cxn>
                <a:cxn ang="0">
                  <a:pos x="256" y="56"/>
                </a:cxn>
                <a:cxn ang="0">
                  <a:pos x="246" y="44"/>
                </a:cxn>
                <a:cxn ang="0">
                  <a:pos x="236" y="22"/>
                </a:cxn>
                <a:cxn ang="0">
                  <a:pos x="228" y="2"/>
                </a:cxn>
                <a:cxn ang="0">
                  <a:pos x="64" y="12"/>
                </a:cxn>
                <a:cxn ang="0">
                  <a:pos x="64" y="36"/>
                </a:cxn>
                <a:cxn ang="0">
                  <a:pos x="74" y="58"/>
                </a:cxn>
                <a:cxn ang="0">
                  <a:pos x="76" y="82"/>
                </a:cxn>
                <a:cxn ang="0">
                  <a:pos x="70" y="104"/>
                </a:cxn>
                <a:cxn ang="0">
                  <a:pos x="44" y="118"/>
                </a:cxn>
                <a:cxn ang="0">
                  <a:pos x="18" y="132"/>
                </a:cxn>
                <a:cxn ang="0">
                  <a:pos x="20" y="156"/>
                </a:cxn>
                <a:cxn ang="0">
                  <a:pos x="30" y="166"/>
                </a:cxn>
                <a:cxn ang="0">
                  <a:pos x="22" y="190"/>
                </a:cxn>
                <a:cxn ang="0">
                  <a:pos x="14" y="202"/>
                </a:cxn>
                <a:cxn ang="0">
                  <a:pos x="14" y="202"/>
                </a:cxn>
              </a:cxnLst>
              <a:rect l="0" t="0" r="r" b="b"/>
              <a:pathLst>
                <a:path w="298" h="528">
                  <a:moveTo>
                    <a:pt x="14" y="202"/>
                  </a:moveTo>
                  <a:lnTo>
                    <a:pt x="6" y="226"/>
                  </a:lnTo>
                  <a:lnTo>
                    <a:pt x="8" y="238"/>
                  </a:lnTo>
                  <a:lnTo>
                    <a:pt x="0" y="262"/>
                  </a:lnTo>
                  <a:lnTo>
                    <a:pt x="10" y="274"/>
                  </a:lnTo>
                  <a:lnTo>
                    <a:pt x="12" y="284"/>
                  </a:lnTo>
                  <a:lnTo>
                    <a:pt x="20" y="284"/>
                  </a:lnTo>
                  <a:lnTo>
                    <a:pt x="30" y="294"/>
                  </a:lnTo>
                  <a:lnTo>
                    <a:pt x="30" y="306"/>
                  </a:lnTo>
                  <a:lnTo>
                    <a:pt x="40" y="316"/>
                  </a:lnTo>
                  <a:lnTo>
                    <a:pt x="50" y="316"/>
                  </a:lnTo>
                  <a:lnTo>
                    <a:pt x="58" y="328"/>
                  </a:lnTo>
                  <a:lnTo>
                    <a:pt x="68" y="338"/>
                  </a:lnTo>
                  <a:lnTo>
                    <a:pt x="70" y="350"/>
                  </a:lnTo>
                  <a:lnTo>
                    <a:pt x="80" y="348"/>
                  </a:lnTo>
                  <a:lnTo>
                    <a:pt x="80" y="360"/>
                  </a:lnTo>
                  <a:lnTo>
                    <a:pt x="88" y="360"/>
                  </a:lnTo>
                  <a:lnTo>
                    <a:pt x="98" y="372"/>
                  </a:lnTo>
                  <a:lnTo>
                    <a:pt x="90" y="384"/>
                  </a:lnTo>
                  <a:lnTo>
                    <a:pt x="98" y="384"/>
                  </a:lnTo>
                  <a:lnTo>
                    <a:pt x="100" y="394"/>
                  </a:lnTo>
                  <a:lnTo>
                    <a:pt x="110" y="394"/>
                  </a:lnTo>
                  <a:lnTo>
                    <a:pt x="100" y="406"/>
                  </a:lnTo>
                  <a:lnTo>
                    <a:pt x="112" y="418"/>
                  </a:lnTo>
                  <a:lnTo>
                    <a:pt x="122" y="428"/>
                  </a:lnTo>
                  <a:lnTo>
                    <a:pt x="122" y="440"/>
                  </a:lnTo>
                  <a:lnTo>
                    <a:pt x="130" y="438"/>
                  </a:lnTo>
                  <a:lnTo>
                    <a:pt x="140" y="438"/>
                  </a:lnTo>
                  <a:lnTo>
                    <a:pt x="150" y="450"/>
                  </a:lnTo>
                  <a:lnTo>
                    <a:pt x="160" y="460"/>
                  </a:lnTo>
                  <a:lnTo>
                    <a:pt x="160" y="472"/>
                  </a:lnTo>
                  <a:lnTo>
                    <a:pt x="170" y="482"/>
                  </a:lnTo>
                  <a:lnTo>
                    <a:pt x="172" y="494"/>
                  </a:lnTo>
                  <a:lnTo>
                    <a:pt x="172" y="506"/>
                  </a:lnTo>
                  <a:lnTo>
                    <a:pt x="174" y="518"/>
                  </a:lnTo>
                  <a:lnTo>
                    <a:pt x="174" y="528"/>
                  </a:lnTo>
                  <a:lnTo>
                    <a:pt x="182" y="528"/>
                  </a:lnTo>
                  <a:lnTo>
                    <a:pt x="192" y="526"/>
                  </a:lnTo>
                  <a:lnTo>
                    <a:pt x="200" y="516"/>
                  </a:lnTo>
                  <a:lnTo>
                    <a:pt x="218" y="502"/>
                  </a:lnTo>
                  <a:lnTo>
                    <a:pt x="228" y="514"/>
                  </a:lnTo>
                  <a:lnTo>
                    <a:pt x="238" y="524"/>
                  </a:lnTo>
                  <a:lnTo>
                    <a:pt x="244" y="512"/>
                  </a:lnTo>
                  <a:lnTo>
                    <a:pt x="254" y="512"/>
                  </a:lnTo>
                  <a:lnTo>
                    <a:pt x="244" y="500"/>
                  </a:lnTo>
                  <a:lnTo>
                    <a:pt x="244" y="488"/>
                  </a:lnTo>
                  <a:lnTo>
                    <a:pt x="254" y="488"/>
                  </a:lnTo>
                  <a:lnTo>
                    <a:pt x="262" y="488"/>
                  </a:lnTo>
                  <a:lnTo>
                    <a:pt x="270" y="474"/>
                  </a:lnTo>
                  <a:lnTo>
                    <a:pt x="260" y="464"/>
                  </a:lnTo>
                  <a:lnTo>
                    <a:pt x="260" y="452"/>
                  </a:lnTo>
                  <a:lnTo>
                    <a:pt x="268" y="452"/>
                  </a:lnTo>
                  <a:lnTo>
                    <a:pt x="276" y="440"/>
                  </a:lnTo>
                  <a:lnTo>
                    <a:pt x="276" y="450"/>
                  </a:lnTo>
                  <a:lnTo>
                    <a:pt x="268" y="440"/>
                  </a:lnTo>
                  <a:lnTo>
                    <a:pt x="266" y="428"/>
                  </a:lnTo>
                  <a:lnTo>
                    <a:pt x="274" y="416"/>
                  </a:lnTo>
                  <a:lnTo>
                    <a:pt x="282" y="404"/>
                  </a:lnTo>
                  <a:lnTo>
                    <a:pt x="272" y="394"/>
                  </a:lnTo>
                  <a:lnTo>
                    <a:pt x="280" y="382"/>
                  </a:lnTo>
                  <a:lnTo>
                    <a:pt x="290" y="380"/>
                  </a:lnTo>
                  <a:lnTo>
                    <a:pt x="298" y="368"/>
                  </a:lnTo>
                  <a:lnTo>
                    <a:pt x="296" y="344"/>
                  </a:lnTo>
                  <a:lnTo>
                    <a:pt x="296" y="332"/>
                  </a:lnTo>
                  <a:lnTo>
                    <a:pt x="286" y="334"/>
                  </a:lnTo>
                  <a:lnTo>
                    <a:pt x="296" y="332"/>
                  </a:lnTo>
                  <a:lnTo>
                    <a:pt x="294" y="322"/>
                  </a:lnTo>
                  <a:lnTo>
                    <a:pt x="286" y="322"/>
                  </a:lnTo>
                  <a:lnTo>
                    <a:pt x="286" y="310"/>
                  </a:lnTo>
                  <a:lnTo>
                    <a:pt x="284" y="298"/>
                  </a:lnTo>
                  <a:lnTo>
                    <a:pt x="292" y="286"/>
                  </a:lnTo>
                  <a:lnTo>
                    <a:pt x="292" y="274"/>
                  </a:lnTo>
                  <a:lnTo>
                    <a:pt x="282" y="264"/>
                  </a:lnTo>
                  <a:lnTo>
                    <a:pt x="272" y="254"/>
                  </a:lnTo>
                  <a:lnTo>
                    <a:pt x="270" y="230"/>
                  </a:lnTo>
                  <a:lnTo>
                    <a:pt x="278" y="218"/>
                  </a:lnTo>
                  <a:lnTo>
                    <a:pt x="278" y="206"/>
                  </a:lnTo>
                  <a:lnTo>
                    <a:pt x="276" y="196"/>
                  </a:lnTo>
                  <a:lnTo>
                    <a:pt x="276" y="182"/>
                  </a:lnTo>
                  <a:lnTo>
                    <a:pt x="274" y="172"/>
                  </a:lnTo>
                  <a:lnTo>
                    <a:pt x="264" y="160"/>
                  </a:lnTo>
                  <a:lnTo>
                    <a:pt x="264" y="148"/>
                  </a:lnTo>
                  <a:lnTo>
                    <a:pt x="262" y="126"/>
                  </a:lnTo>
                  <a:lnTo>
                    <a:pt x="260" y="114"/>
                  </a:lnTo>
                  <a:lnTo>
                    <a:pt x="260" y="102"/>
                  </a:lnTo>
                  <a:lnTo>
                    <a:pt x="268" y="90"/>
                  </a:lnTo>
                  <a:lnTo>
                    <a:pt x="268" y="78"/>
                  </a:lnTo>
                  <a:lnTo>
                    <a:pt x="268" y="78"/>
                  </a:lnTo>
                  <a:lnTo>
                    <a:pt x="258" y="68"/>
                  </a:lnTo>
                  <a:lnTo>
                    <a:pt x="256" y="56"/>
                  </a:lnTo>
                  <a:lnTo>
                    <a:pt x="256" y="44"/>
                  </a:lnTo>
                  <a:lnTo>
                    <a:pt x="246" y="44"/>
                  </a:lnTo>
                  <a:lnTo>
                    <a:pt x="238" y="34"/>
                  </a:lnTo>
                  <a:lnTo>
                    <a:pt x="236" y="22"/>
                  </a:lnTo>
                  <a:lnTo>
                    <a:pt x="236" y="12"/>
                  </a:lnTo>
                  <a:lnTo>
                    <a:pt x="228" y="2"/>
                  </a:lnTo>
                  <a:lnTo>
                    <a:pt x="226" y="0"/>
                  </a:lnTo>
                  <a:lnTo>
                    <a:pt x="64" y="12"/>
                  </a:lnTo>
                  <a:lnTo>
                    <a:pt x="56" y="24"/>
                  </a:lnTo>
                  <a:lnTo>
                    <a:pt x="64" y="36"/>
                  </a:lnTo>
                  <a:lnTo>
                    <a:pt x="66" y="46"/>
                  </a:lnTo>
                  <a:lnTo>
                    <a:pt x="74" y="58"/>
                  </a:lnTo>
                  <a:lnTo>
                    <a:pt x="86" y="68"/>
                  </a:lnTo>
                  <a:lnTo>
                    <a:pt x="76" y="82"/>
                  </a:lnTo>
                  <a:lnTo>
                    <a:pt x="70" y="94"/>
                  </a:lnTo>
                  <a:lnTo>
                    <a:pt x="70" y="104"/>
                  </a:lnTo>
                  <a:lnTo>
                    <a:pt x="52" y="118"/>
                  </a:lnTo>
                  <a:lnTo>
                    <a:pt x="44" y="118"/>
                  </a:lnTo>
                  <a:lnTo>
                    <a:pt x="26" y="120"/>
                  </a:lnTo>
                  <a:lnTo>
                    <a:pt x="18" y="132"/>
                  </a:lnTo>
                  <a:lnTo>
                    <a:pt x="10" y="144"/>
                  </a:lnTo>
                  <a:lnTo>
                    <a:pt x="20" y="156"/>
                  </a:lnTo>
                  <a:lnTo>
                    <a:pt x="30" y="156"/>
                  </a:lnTo>
                  <a:lnTo>
                    <a:pt x="30" y="166"/>
                  </a:lnTo>
                  <a:lnTo>
                    <a:pt x="22" y="178"/>
                  </a:lnTo>
                  <a:lnTo>
                    <a:pt x="22" y="190"/>
                  </a:lnTo>
                  <a:lnTo>
                    <a:pt x="24" y="202"/>
                  </a:lnTo>
                  <a:lnTo>
                    <a:pt x="14" y="202"/>
                  </a:lnTo>
                  <a:lnTo>
                    <a:pt x="6" y="216"/>
                  </a:lnTo>
                  <a:lnTo>
                    <a:pt x="14" y="202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291BAA3B-BDB3-AE4D-9EF8-6D3855B46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064" y="-322902"/>
              <a:ext cx="143007" cy="239921"/>
            </a:xfrm>
            <a:custGeom>
              <a:avLst/>
              <a:gdLst/>
              <a:ahLst/>
              <a:cxnLst>
                <a:cxn ang="0">
                  <a:pos x="8" y="396"/>
                </a:cxn>
                <a:cxn ang="0">
                  <a:pos x="14" y="372"/>
                </a:cxn>
                <a:cxn ang="0">
                  <a:pos x="12" y="350"/>
                </a:cxn>
                <a:cxn ang="0">
                  <a:pos x="30" y="336"/>
                </a:cxn>
                <a:cxn ang="0">
                  <a:pos x="36" y="300"/>
                </a:cxn>
                <a:cxn ang="0">
                  <a:pos x="26" y="290"/>
                </a:cxn>
                <a:cxn ang="0">
                  <a:pos x="34" y="278"/>
                </a:cxn>
                <a:cxn ang="0">
                  <a:pos x="26" y="266"/>
                </a:cxn>
                <a:cxn ang="0">
                  <a:pos x="32" y="242"/>
                </a:cxn>
                <a:cxn ang="0">
                  <a:pos x="22" y="220"/>
                </a:cxn>
                <a:cxn ang="0">
                  <a:pos x="10" y="186"/>
                </a:cxn>
                <a:cxn ang="0">
                  <a:pos x="18" y="162"/>
                </a:cxn>
                <a:cxn ang="0">
                  <a:pos x="16" y="138"/>
                </a:cxn>
                <a:cxn ang="0">
                  <a:pos x="4" y="116"/>
                </a:cxn>
                <a:cxn ang="0">
                  <a:pos x="2" y="82"/>
                </a:cxn>
                <a:cxn ang="0">
                  <a:pos x="0" y="58"/>
                </a:cxn>
                <a:cxn ang="0">
                  <a:pos x="8" y="34"/>
                </a:cxn>
                <a:cxn ang="0">
                  <a:pos x="16" y="36"/>
                </a:cxn>
                <a:cxn ang="0">
                  <a:pos x="44" y="34"/>
                </a:cxn>
                <a:cxn ang="0">
                  <a:pos x="52" y="20"/>
                </a:cxn>
                <a:cxn ang="0">
                  <a:pos x="60" y="8"/>
                </a:cxn>
                <a:cxn ang="0">
                  <a:pos x="52" y="8"/>
                </a:cxn>
                <a:cxn ang="0">
                  <a:pos x="106" y="4"/>
                </a:cxn>
                <a:cxn ang="0">
                  <a:pos x="168" y="0"/>
                </a:cxn>
                <a:cxn ang="0">
                  <a:pos x="212" y="102"/>
                </a:cxn>
                <a:cxn ang="0">
                  <a:pos x="226" y="182"/>
                </a:cxn>
                <a:cxn ang="0">
                  <a:pos x="228" y="204"/>
                </a:cxn>
                <a:cxn ang="0">
                  <a:pos x="230" y="228"/>
                </a:cxn>
                <a:cxn ang="0">
                  <a:pos x="232" y="252"/>
                </a:cxn>
                <a:cxn ang="0">
                  <a:pos x="232" y="252"/>
                </a:cxn>
                <a:cxn ang="0">
                  <a:pos x="224" y="264"/>
                </a:cxn>
                <a:cxn ang="0">
                  <a:pos x="224" y="274"/>
                </a:cxn>
                <a:cxn ang="0">
                  <a:pos x="198" y="290"/>
                </a:cxn>
                <a:cxn ang="0">
                  <a:pos x="192" y="302"/>
                </a:cxn>
                <a:cxn ang="0">
                  <a:pos x="174" y="326"/>
                </a:cxn>
                <a:cxn ang="0">
                  <a:pos x="166" y="338"/>
                </a:cxn>
                <a:cxn ang="0">
                  <a:pos x="158" y="350"/>
                </a:cxn>
                <a:cxn ang="0">
                  <a:pos x="140" y="352"/>
                </a:cxn>
                <a:cxn ang="0">
                  <a:pos x="130" y="340"/>
                </a:cxn>
                <a:cxn ang="0">
                  <a:pos x="122" y="364"/>
                </a:cxn>
                <a:cxn ang="0">
                  <a:pos x="114" y="376"/>
                </a:cxn>
                <a:cxn ang="0">
                  <a:pos x="96" y="366"/>
                </a:cxn>
                <a:cxn ang="0">
                  <a:pos x="88" y="390"/>
                </a:cxn>
                <a:cxn ang="0">
                  <a:pos x="70" y="392"/>
                </a:cxn>
                <a:cxn ang="0">
                  <a:pos x="52" y="382"/>
                </a:cxn>
                <a:cxn ang="0">
                  <a:pos x="16" y="396"/>
                </a:cxn>
              </a:cxnLst>
              <a:rect l="0" t="0" r="r" b="b"/>
              <a:pathLst>
                <a:path w="242" h="406">
                  <a:moveTo>
                    <a:pt x="16" y="406"/>
                  </a:moveTo>
                  <a:lnTo>
                    <a:pt x="8" y="396"/>
                  </a:lnTo>
                  <a:lnTo>
                    <a:pt x="6" y="384"/>
                  </a:lnTo>
                  <a:lnTo>
                    <a:pt x="14" y="372"/>
                  </a:lnTo>
                  <a:lnTo>
                    <a:pt x="22" y="360"/>
                  </a:lnTo>
                  <a:lnTo>
                    <a:pt x="12" y="350"/>
                  </a:lnTo>
                  <a:lnTo>
                    <a:pt x="20" y="338"/>
                  </a:lnTo>
                  <a:lnTo>
                    <a:pt x="30" y="336"/>
                  </a:lnTo>
                  <a:lnTo>
                    <a:pt x="38" y="324"/>
                  </a:lnTo>
                  <a:lnTo>
                    <a:pt x="36" y="300"/>
                  </a:lnTo>
                  <a:lnTo>
                    <a:pt x="36" y="288"/>
                  </a:lnTo>
                  <a:lnTo>
                    <a:pt x="26" y="290"/>
                  </a:lnTo>
                  <a:lnTo>
                    <a:pt x="36" y="288"/>
                  </a:lnTo>
                  <a:lnTo>
                    <a:pt x="34" y="278"/>
                  </a:lnTo>
                  <a:lnTo>
                    <a:pt x="26" y="278"/>
                  </a:lnTo>
                  <a:lnTo>
                    <a:pt x="26" y="266"/>
                  </a:lnTo>
                  <a:lnTo>
                    <a:pt x="24" y="254"/>
                  </a:lnTo>
                  <a:lnTo>
                    <a:pt x="32" y="242"/>
                  </a:lnTo>
                  <a:lnTo>
                    <a:pt x="32" y="230"/>
                  </a:lnTo>
                  <a:lnTo>
                    <a:pt x="22" y="220"/>
                  </a:lnTo>
                  <a:lnTo>
                    <a:pt x="12" y="210"/>
                  </a:lnTo>
                  <a:lnTo>
                    <a:pt x="10" y="186"/>
                  </a:lnTo>
                  <a:lnTo>
                    <a:pt x="18" y="174"/>
                  </a:lnTo>
                  <a:lnTo>
                    <a:pt x="18" y="162"/>
                  </a:lnTo>
                  <a:lnTo>
                    <a:pt x="16" y="152"/>
                  </a:lnTo>
                  <a:lnTo>
                    <a:pt x="16" y="138"/>
                  </a:lnTo>
                  <a:lnTo>
                    <a:pt x="14" y="128"/>
                  </a:lnTo>
                  <a:lnTo>
                    <a:pt x="4" y="116"/>
                  </a:lnTo>
                  <a:lnTo>
                    <a:pt x="4" y="104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8" y="46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16" y="36"/>
                  </a:lnTo>
                  <a:lnTo>
                    <a:pt x="34" y="34"/>
                  </a:lnTo>
                  <a:lnTo>
                    <a:pt x="44" y="34"/>
                  </a:lnTo>
                  <a:lnTo>
                    <a:pt x="42" y="22"/>
                  </a:lnTo>
                  <a:lnTo>
                    <a:pt x="52" y="20"/>
                  </a:lnTo>
                  <a:lnTo>
                    <a:pt x="52" y="10"/>
                  </a:lnTo>
                  <a:lnTo>
                    <a:pt x="60" y="8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78" y="6"/>
                  </a:lnTo>
                  <a:lnTo>
                    <a:pt x="106" y="4"/>
                  </a:lnTo>
                  <a:lnTo>
                    <a:pt x="142" y="2"/>
                  </a:lnTo>
                  <a:lnTo>
                    <a:pt x="168" y="0"/>
                  </a:lnTo>
                  <a:lnTo>
                    <a:pt x="198" y="10"/>
                  </a:lnTo>
                  <a:lnTo>
                    <a:pt x="212" y="102"/>
                  </a:lnTo>
                  <a:lnTo>
                    <a:pt x="226" y="172"/>
                  </a:lnTo>
                  <a:lnTo>
                    <a:pt x="226" y="182"/>
                  </a:lnTo>
                  <a:lnTo>
                    <a:pt x="238" y="194"/>
                  </a:lnTo>
                  <a:lnTo>
                    <a:pt x="228" y="204"/>
                  </a:lnTo>
                  <a:lnTo>
                    <a:pt x="240" y="216"/>
                  </a:lnTo>
                  <a:lnTo>
                    <a:pt x="230" y="228"/>
                  </a:lnTo>
                  <a:lnTo>
                    <a:pt x="230" y="240"/>
                  </a:lnTo>
                  <a:lnTo>
                    <a:pt x="232" y="252"/>
                  </a:lnTo>
                  <a:lnTo>
                    <a:pt x="242" y="250"/>
                  </a:lnTo>
                  <a:lnTo>
                    <a:pt x="232" y="252"/>
                  </a:lnTo>
                  <a:lnTo>
                    <a:pt x="224" y="252"/>
                  </a:lnTo>
                  <a:lnTo>
                    <a:pt x="224" y="264"/>
                  </a:lnTo>
                  <a:lnTo>
                    <a:pt x="232" y="262"/>
                  </a:lnTo>
                  <a:lnTo>
                    <a:pt x="224" y="274"/>
                  </a:lnTo>
                  <a:lnTo>
                    <a:pt x="208" y="288"/>
                  </a:lnTo>
                  <a:lnTo>
                    <a:pt x="198" y="290"/>
                  </a:lnTo>
                  <a:lnTo>
                    <a:pt x="190" y="290"/>
                  </a:lnTo>
                  <a:lnTo>
                    <a:pt x="192" y="302"/>
                  </a:lnTo>
                  <a:lnTo>
                    <a:pt x="182" y="314"/>
                  </a:lnTo>
                  <a:lnTo>
                    <a:pt x="174" y="326"/>
                  </a:lnTo>
                  <a:lnTo>
                    <a:pt x="166" y="326"/>
                  </a:lnTo>
                  <a:lnTo>
                    <a:pt x="166" y="338"/>
                  </a:lnTo>
                  <a:lnTo>
                    <a:pt x="168" y="350"/>
                  </a:lnTo>
                  <a:lnTo>
                    <a:pt x="158" y="350"/>
                  </a:lnTo>
                  <a:lnTo>
                    <a:pt x="150" y="362"/>
                  </a:lnTo>
                  <a:lnTo>
                    <a:pt x="140" y="352"/>
                  </a:lnTo>
                  <a:lnTo>
                    <a:pt x="132" y="352"/>
                  </a:lnTo>
                  <a:lnTo>
                    <a:pt x="130" y="340"/>
                  </a:lnTo>
                  <a:lnTo>
                    <a:pt x="122" y="354"/>
                  </a:lnTo>
                  <a:lnTo>
                    <a:pt x="122" y="364"/>
                  </a:lnTo>
                  <a:lnTo>
                    <a:pt x="124" y="376"/>
                  </a:lnTo>
                  <a:lnTo>
                    <a:pt x="114" y="376"/>
                  </a:lnTo>
                  <a:lnTo>
                    <a:pt x="106" y="378"/>
                  </a:lnTo>
                  <a:lnTo>
                    <a:pt x="96" y="366"/>
                  </a:lnTo>
                  <a:lnTo>
                    <a:pt x="88" y="378"/>
                  </a:lnTo>
                  <a:lnTo>
                    <a:pt x="88" y="390"/>
                  </a:lnTo>
                  <a:lnTo>
                    <a:pt x="80" y="392"/>
                  </a:lnTo>
                  <a:lnTo>
                    <a:pt x="70" y="392"/>
                  </a:lnTo>
                  <a:lnTo>
                    <a:pt x="60" y="380"/>
                  </a:lnTo>
                  <a:lnTo>
                    <a:pt x="52" y="382"/>
                  </a:lnTo>
                  <a:lnTo>
                    <a:pt x="34" y="394"/>
                  </a:lnTo>
                  <a:lnTo>
                    <a:pt x="16" y="396"/>
                  </a:lnTo>
                  <a:lnTo>
                    <a:pt x="16" y="40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FE4BD90A-2971-AE4B-B979-45D0DEE13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070" y="-371359"/>
              <a:ext cx="190282" cy="213920"/>
            </a:xfrm>
            <a:custGeom>
              <a:avLst/>
              <a:gdLst/>
              <a:ahLst/>
              <a:cxnLst>
                <a:cxn ang="0">
                  <a:pos x="52" y="320"/>
                </a:cxn>
                <a:cxn ang="0">
                  <a:pos x="70" y="318"/>
                </a:cxn>
                <a:cxn ang="0">
                  <a:pos x="80" y="342"/>
                </a:cxn>
                <a:cxn ang="0">
                  <a:pos x="100" y="352"/>
                </a:cxn>
                <a:cxn ang="0">
                  <a:pos x="118" y="362"/>
                </a:cxn>
                <a:cxn ang="0">
                  <a:pos x="136" y="348"/>
                </a:cxn>
                <a:cxn ang="0">
                  <a:pos x="146" y="360"/>
                </a:cxn>
                <a:cxn ang="0">
                  <a:pos x="162" y="346"/>
                </a:cxn>
                <a:cxn ang="0">
                  <a:pos x="182" y="346"/>
                </a:cxn>
                <a:cxn ang="0">
                  <a:pos x="198" y="344"/>
                </a:cxn>
                <a:cxn ang="0">
                  <a:pos x="208" y="356"/>
                </a:cxn>
                <a:cxn ang="0">
                  <a:pos x="234" y="342"/>
                </a:cxn>
                <a:cxn ang="0">
                  <a:pos x="232" y="318"/>
                </a:cxn>
                <a:cxn ang="0">
                  <a:pos x="242" y="306"/>
                </a:cxn>
                <a:cxn ang="0">
                  <a:pos x="258" y="294"/>
                </a:cxn>
                <a:cxn ang="0">
                  <a:pos x="256" y="270"/>
                </a:cxn>
                <a:cxn ang="0">
                  <a:pos x="254" y="248"/>
                </a:cxn>
                <a:cxn ang="0">
                  <a:pos x="274" y="246"/>
                </a:cxn>
                <a:cxn ang="0">
                  <a:pos x="300" y="234"/>
                </a:cxn>
                <a:cxn ang="0">
                  <a:pos x="306" y="208"/>
                </a:cxn>
                <a:cxn ang="0">
                  <a:pos x="314" y="184"/>
                </a:cxn>
                <a:cxn ang="0">
                  <a:pos x="322" y="160"/>
                </a:cxn>
                <a:cxn ang="0">
                  <a:pos x="282" y="12"/>
                </a:cxn>
                <a:cxn ang="0">
                  <a:pos x="266" y="24"/>
                </a:cxn>
                <a:cxn ang="0">
                  <a:pos x="238" y="38"/>
                </a:cxn>
                <a:cxn ang="0">
                  <a:pos x="222" y="40"/>
                </a:cxn>
                <a:cxn ang="0">
                  <a:pos x="224" y="62"/>
                </a:cxn>
                <a:cxn ang="0">
                  <a:pos x="214" y="76"/>
                </a:cxn>
                <a:cxn ang="0">
                  <a:pos x="216" y="98"/>
                </a:cxn>
                <a:cxn ang="0">
                  <a:pos x="198" y="100"/>
                </a:cxn>
                <a:cxn ang="0">
                  <a:pos x="182" y="124"/>
                </a:cxn>
                <a:cxn ang="0">
                  <a:pos x="148" y="138"/>
                </a:cxn>
                <a:cxn ang="0">
                  <a:pos x="120" y="140"/>
                </a:cxn>
                <a:cxn ang="0">
                  <a:pos x="100" y="118"/>
                </a:cxn>
                <a:cxn ang="0">
                  <a:pos x="90" y="108"/>
                </a:cxn>
                <a:cxn ang="0">
                  <a:pos x="70" y="86"/>
                </a:cxn>
                <a:cxn ang="0">
                  <a:pos x="70" y="86"/>
                </a:cxn>
                <a:cxn ang="0">
                  <a:pos x="14" y="184"/>
                </a:cxn>
                <a:cxn ang="0">
                  <a:pos x="28" y="264"/>
                </a:cxn>
                <a:cxn ang="0">
                  <a:pos x="30" y="286"/>
                </a:cxn>
                <a:cxn ang="0">
                  <a:pos x="32" y="310"/>
                </a:cxn>
                <a:cxn ang="0">
                  <a:pos x="34" y="334"/>
                </a:cxn>
                <a:cxn ang="0">
                  <a:pos x="34" y="334"/>
                </a:cxn>
              </a:cxnLst>
              <a:rect l="0" t="0" r="r" b="b"/>
              <a:pathLst>
                <a:path w="322" h="362">
                  <a:moveTo>
                    <a:pt x="52" y="332"/>
                  </a:moveTo>
                  <a:lnTo>
                    <a:pt x="52" y="320"/>
                  </a:lnTo>
                  <a:lnTo>
                    <a:pt x="60" y="320"/>
                  </a:lnTo>
                  <a:lnTo>
                    <a:pt x="70" y="318"/>
                  </a:lnTo>
                  <a:lnTo>
                    <a:pt x="80" y="330"/>
                  </a:lnTo>
                  <a:lnTo>
                    <a:pt x="80" y="342"/>
                  </a:lnTo>
                  <a:lnTo>
                    <a:pt x="90" y="352"/>
                  </a:lnTo>
                  <a:lnTo>
                    <a:pt x="100" y="352"/>
                  </a:lnTo>
                  <a:lnTo>
                    <a:pt x="108" y="350"/>
                  </a:lnTo>
                  <a:lnTo>
                    <a:pt x="118" y="362"/>
                  </a:lnTo>
                  <a:lnTo>
                    <a:pt x="128" y="362"/>
                  </a:lnTo>
                  <a:lnTo>
                    <a:pt x="136" y="348"/>
                  </a:lnTo>
                  <a:lnTo>
                    <a:pt x="144" y="348"/>
                  </a:lnTo>
                  <a:lnTo>
                    <a:pt x="146" y="360"/>
                  </a:lnTo>
                  <a:lnTo>
                    <a:pt x="154" y="360"/>
                  </a:lnTo>
                  <a:lnTo>
                    <a:pt x="162" y="346"/>
                  </a:lnTo>
                  <a:lnTo>
                    <a:pt x="170" y="334"/>
                  </a:lnTo>
                  <a:lnTo>
                    <a:pt x="182" y="346"/>
                  </a:lnTo>
                  <a:lnTo>
                    <a:pt x="190" y="344"/>
                  </a:lnTo>
                  <a:lnTo>
                    <a:pt x="198" y="344"/>
                  </a:lnTo>
                  <a:lnTo>
                    <a:pt x="208" y="344"/>
                  </a:lnTo>
                  <a:lnTo>
                    <a:pt x="208" y="356"/>
                  </a:lnTo>
                  <a:lnTo>
                    <a:pt x="226" y="354"/>
                  </a:lnTo>
                  <a:lnTo>
                    <a:pt x="234" y="342"/>
                  </a:lnTo>
                  <a:lnTo>
                    <a:pt x="234" y="330"/>
                  </a:lnTo>
                  <a:lnTo>
                    <a:pt x="232" y="318"/>
                  </a:lnTo>
                  <a:lnTo>
                    <a:pt x="232" y="306"/>
                  </a:lnTo>
                  <a:lnTo>
                    <a:pt x="242" y="306"/>
                  </a:lnTo>
                  <a:lnTo>
                    <a:pt x="258" y="304"/>
                  </a:lnTo>
                  <a:lnTo>
                    <a:pt x="258" y="294"/>
                  </a:lnTo>
                  <a:lnTo>
                    <a:pt x="248" y="282"/>
                  </a:lnTo>
                  <a:lnTo>
                    <a:pt x="256" y="270"/>
                  </a:lnTo>
                  <a:lnTo>
                    <a:pt x="266" y="260"/>
                  </a:lnTo>
                  <a:lnTo>
                    <a:pt x="254" y="248"/>
                  </a:lnTo>
                  <a:lnTo>
                    <a:pt x="264" y="248"/>
                  </a:lnTo>
                  <a:lnTo>
                    <a:pt x="274" y="246"/>
                  </a:lnTo>
                  <a:lnTo>
                    <a:pt x="290" y="234"/>
                  </a:lnTo>
                  <a:lnTo>
                    <a:pt x="300" y="234"/>
                  </a:lnTo>
                  <a:lnTo>
                    <a:pt x="308" y="220"/>
                  </a:lnTo>
                  <a:lnTo>
                    <a:pt x="306" y="208"/>
                  </a:lnTo>
                  <a:lnTo>
                    <a:pt x="314" y="196"/>
                  </a:lnTo>
                  <a:lnTo>
                    <a:pt x="314" y="184"/>
                  </a:lnTo>
                  <a:lnTo>
                    <a:pt x="322" y="172"/>
                  </a:lnTo>
                  <a:lnTo>
                    <a:pt x="322" y="160"/>
                  </a:lnTo>
                  <a:lnTo>
                    <a:pt x="292" y="0"/>
                  </a:lnTo>
                  <a:lnTo>
                    <a:pt x="282" y="12"/>
                  </a:lnTo>
                  <a:lnTo>
                    <a:pt x="274" y="24"/>
                  </a:lnTo>
                  <a:lnTo>
                    <a:pt x="266" y="24"/>
                  </a:lnTo>
                  <a:lnTo>
                    <a:pt x="258" y="38"/>
                  </a:lnTo>
                  <a:lnTo>
                    <a:pt x="238" y="38"/>
                  </a:lnTo>
                  <a:lnTo>
                    <a:pt x="230" y="40"/>
                  </a:lnTo>
                  <a:lnTo>
                    <a:pt x="222" y="40"/>
                  </a:lnTo>
                  <a:lnTo>
                    <a:pt x="222" y="50"/>
                  </a:lnTo>
                  <a:lnTo>
                    <a:pt x="224" y="62"/>
                  </a:lnTo>
                  <a:lnTo>
                    <a:pt x="214" y="64"/>
                  </a:lnTo>
                  <a:lnTo>
                    <a:pt x="214" y="76"/>
                  </a:lnTo>
                  <a:lnTo>
                    <a:pt x="216" y="86"/>
                  </a:lnTo>
                  <a:lnTo>
                    <a:pt x="216" y="98"/>
                  </a:lnTo>
                  <a:lnTo>
                    <a:pt x="208" y="98"/>
                  </a:lnTo>
                  <a:lnTo>
                    <a:pt x="198" y="100"/>
                  </a:lnTo>
                  <a:lnTo>
                    <a:pt x="190" y="112"/>
                  </a:lnTo>
                  <a:lnTo>
                    <a:pt x="182" y="124"/>
                  </a:lnTo>
                  <a:lnTo>
                    <a:pt x="184" y="136"/>
                  </a:lnTo>
                  <a:lnTo>
                    <a:pt x="148" y="138"/>
                  </a:lnTo>
                  <a:lnTo>
                    <a:pt x="130" y="140"/>
                  </a:lnTo>
                  <a:lnTo>
                    <a:pt x="120" y="140"/>
                  </a:lnTo>
                  <a:lnTo>
                    <a:pt x="100" y="130"/>
                  </a:lnTo>
                  <a:lnTo>
                    <a:pt x="100" y="118"/>
                  </a:lnTo>
                  <a:lnTo>
                    <a:pt x="100" y="106"/>
                  </a:lnTo>
                  <a:lnTo>
                    <a:pt x="90" y="108"/>
                  </a:lnTo>
                  <a:lnTo>
                    <a:pt x="80" y="86"/>
                  </a:lnTo>
                  <a:lnTo>
                    <a:pt x="70" y="86"/>
                  </a:lnTo>
                  <a:lnTo>
                    <a:pt x="70" y="74"/>
                  </a:lnTo>
                  <a:lnTo>
                    <a:pt x="70" y="86"/>
                  </a:lnTo>
                  <a:lnTo>
                    <a:pt x="0" y="92"/>
                  </a:lnTo>
                  <a:lnTo>
                    <a:pt x="14" y="184"/>
                  </a:lnTo>
                  <a:lnTo>
                    <a:pt x="28" y="254"/>
                  </a:lnTo>
                  <a:lnTo>
                    <a:pt x="28" y="264"/>
                  </a:lnTo>
                  <a:lnTo>
                    <a:pt x="40" y="276"/>
                  </a:lnTo>
                  <a:lnTo>
                    <a:pt x="30" y="286"/>
                  </a:lnTo>
                  <a:lnTo>
                    <a:pt x="42" y="298"/>
                  </a:lnTo>
                  <a:lnTo>
                    <a:pt x="32" y="310"/>
                  </a:lnTo>
                  <a:lnTo>
                    <a:pt x="32" y="322"/>
                  </a:lnTo>
                  <a:lnTo>
                    <a:pt x="34" y="334"/>
                  </a:lnTo>
                  <a:lnTo>
                    <a:pt x="44" y="332"/>
                  </a:lnTo>
                  <a:lnTo>
                    <a:pt x="34" y="334"/>
                  </a:lnTo>
                  <a:lnTo>
                    <a:pt x="52" y="3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B8B4005B-023B-2945-B295-DAC4FBB17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624" y="-422179"/>
              <a:ext cx="258831" cy="172554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34" y="60"/>
                </a:cxn>
                <a:cxn ang="0">
                  <a:pos x="24" y="60"/>
                </a:cxn>
                <a:cxn ang="0">
                  <a:pos x="6" y="74"/>
                </a:cxn>
                <a:cxn ang="0">
                  <a:pos x="0" y="86"/>
                </a:cxn>
                <a:cxn ang="0">
                  <a:pos x="30" y="246"/>
                </a:cxn>
                <a:cxn ang="0">
                  <a:pos x="42" y="292"/>
                </a:cxn>
                <a:cxn ang="0">
                  <a:pos x="364" y="222"/>
                </a:cxn>
                <a:cxn ang="0">
                  <a:pos x="362" y="222"/>
                </a:cxn>
                <a:cxn ang="0">
                  <a:pos x="372" y="210"/>
                </a:cxn>
                <a:cxn ang="0">
                  <a:pos x="380" y="198"/>
                </a:cxn>
                <a:cxn ang="0">
                  <a:pos x="388" y="186"/>
                </a:cxn>
                <a:cxn ang="0">
                  <a:pos x="406" y="184"/>
                </a:cxn>
                <a:cxn ang="0">
                  <a:pos x="414" y="172"/>
                </a:cxn>
                <a:cxn ang="0">
                  <a:pos x="432" y="170"/>
                </a:cxn>
                <a:cxn ang="0">
                  <a:pos x="430" y="160"/>
                </a:cxn>
                <a:cxn ang="0">
                  <a:pos x="438" y="146"/>
                </a:cxn>
                <a:cxn ang="0">
                  <a:pos x="430" y="136"/>
                </a:cxn>
                <a:cxn ang="0">
                  <a:pos x="420" y="136"/>
                </a:cxn>
                <a:cxn ang="0">
                  <a:pos x="420" y="124"/>
                </a:cxn>
                <a:cxn ang="0">
                  <a:pos x="402" y="126"/>
                </a:cxn>
                <a:cxn ang="0">
                  <a:pos x="400" y="114"/>
                </a:cxn>
                <a:cxn ang="0">
                  <a:pos x="390" y="114"/>
                </a:cxn>
                <a:cxn ang="0">
                  <a:pos x="382" y="116"/>
                </a:cxn>
                <a:cxn ang="0">
                  <a:pos x="380" y="104"/>
                </a:cxn>
                <a:cxn ang="0">
                  <a:pos x="390" y="92"/>
                </a:cxn>
                <a:cxn ang="0">
                  <a:pos x="372" y="94"/>
                </a:cxn>
                <a:cxn ang="0">
                  <a:pos x="380" y="82"/>
                </a:cxn>
                <a:cxn ang="0">
                  <a:pos x="388" y="68"/>
                </a:cxn>
                <a:cxn ang="0">
                  <a:pos x="406" y="68"/>
                </a:cxn>
                <a:cxn ang="0">
                  <a:pos x="404" y="44"/>
                </a:cxn>
                <a:cxn ang="0">
                  <a:pos x="414" y="44"/>
                </a:cxn>
                <a:cxn ang="0">
                  <a:pos x="412" y="32"/>
                </a:cxn>
                <a:cxn ang="0">
                  <a:pos x="376" y="34"/>
                </a:cxn>
                <a:cxn ang="0">
                  <a:pos x="364" y="0"/>
                </a:cxn>
                <a:cxn ang="0">
                  <a:pos x="134" y="64"/>
                </a:cxn>
                <a:cxn ang="0">
                  <a:pos x="62" y="70"/>
                </a:cxn>
                <a:cxn ang="0">
                  <a:pos x="52" y="58"/>
                </a:cxn>
                <a:cxn ang="0">
                  <a:pos x="42" y="48"/>
                </a:cxn>
              </a:cxnLst>
              <a:rect l="0" t="0" r="r" b="b"/>
              <a:pathLst>
                <a:path w="438" h="292">
                  <a:moveTo>
                    <a:pt x="42" y="48"/>
                  </a:moveTo>
                  <a:lnTo>
                    <a:pt x="34" y="60"/>
                  </a:lnTo>
                  <a:lnTo>
                    <a:pt x="24" y="60"/>
                  </a:lnTo>
                  <a:lnTo>
                    <a:pt x="6" y="74"/>
                  </a:lnTo>
                  <a:lnTo>
                    <a:pt x="0" y="86"/>
                  </a:lnTo>
                  <a:lnTo>
                    <a:pt x="30" y="246"/>
                  </a:lnTo>
                  <a:lnTo>
                    <a:pt x="42" y="292"/>
                  </a:lnTo>
                  <a:lnTo>
                    <a:pt x="364" y="222"/>
                  </a:lnTo>
                  <a:lnTo>
                    <a:pt x="362" y="222"/>
                  </a:lnTo>
                  <a:lnTo>
                    <a:pt x="372" y="210"/>
                  </a:lnTo>
                  <a:lnTo>
                    <a:pt x="380" y="198"/>
                  </a:lnTo>
                  <a:lnTo>
                    <a:pt x="388" y="186"/>
                  </a:lnTo>
                  <a:lnTo>
                    <a:pt x="406" y="184"/>
                  </a:lnTo>
                  <a:lnTo>
                    <a:pt x="414" y="172"/>
                  </a:lnTo>
                  <a:lnTo>
                    <a:pt x="432" y="170"/>
                  </a:lnTo>
                  <a:lnTo>
                    <a:pt x="430" y="160"/>
                  </a:lnTo>
                  <a:lnTo>
                    <a:pt x="438" y="146"/>
                  </a:lnTo>
                  <a:lnTo>
                    <a:pt x="430" y="136"/>
                  </a:lnTo>
                  <a:lnTo>
                    <a:pt x="420" y="136"/>
                  </a:lnTo>
                  <a:lnTo>
                    <a:pt x="420" y="124"/>
                  </a:lnTo>
                  <a:lnTo>
                    <a:pt x="402" y="126"/>
                  </a:lnTo>
                  <a:lnTo>
                    <a:pt x="400" y="114"/>
                  </a:lnTo>
                  <a:lnTo>
                    <a:pt x="390" y="114"/>
                  </a:lnTo>
                  <a:lnTo>
                    <a:pt x="382" y="116"/>
                  </a:lnTo>
                  <a:lnTo>
                    <a:pt x="380" y="104"/>
                  </a:lnTo>
                  <a:lnTo>
                    <a:pt x="390" y="92"/>
                  </a:lnTo>
                  <a:lnTo>
                    <a:pt x="372" y="94"/>
                  </a:lnTo>
                  <a:lnTo>
                    <a:pt x="380" y="82"/>
                  </a:lnTo>
                  <a:lnTo>
                    <a:pt x="388" y="68"/>
                  </a:lnTo>
                  <a:lnTo>
                    <a:pt x="406" y="68"/>
                  </a:lnTo>
                  <a:lnTo>
                    <a:pt x="404" y="44"/>
                  </a:lnTo>
                  <a:lnTo>
                    <a:pt x="414" y="44"/>
                  </a:lnTo>
                  <a:lnTo>
                    <a:pt x="412" y="32"/>
                  </a:lnTo>
                  <a:lnTo>
                    <a:pt x="376" y="34"/>
                  </a:lnTo>
                  <a:lnTo>
                    <a:pt x="364" y="0"/>
                  </a:lnTo>
                  <a:lnTo>
                    <a:pt x="134" y="64"/>
                  </a:lnTo>
                  <a:lnTo>
                    <a:pt x="62" y="70"/>
                  </a:lnTo>
                  <a:lnTo>
                    <a:pt x="52" y="58"/>
                  </a:lnTo>
                  <a:lnTo>
                    <a:pt x="42" y="4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2CE036A4-EFD8-7544-8C9B-B28392F7A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71" y="-610098"/>
              <a:ext cx="326198" cy="238739"/>
            </a:xfrm>
            <a:custGeom>
              <a:avLst/>
              <a:gdLst/>
              <a:ahLst/>
              <a:cxnLst>
                <a:cxn ang="0">
                  <a:pos x="10" y="364"/>
                </a:cxn>
                <a:cxn ang="0">
                  <a:pos x="18" y="340"/>
                </a:cxn>
                <a:cxn ang="0">
                  <a:pos x="44" y="326"/>
                </a:cxn>
                <a:cxn ang="0">
                  <a:pos x="32" y="292"/>
                </a:cxn>
                <a:cxn ang="0">
                  <a:pos x="30" y="258"/>
                </a:cxn>
                <a:cxn ang="0">
                  <a:pos x="46" y="244"/>
                </a:cxn>
                <a:cxn ang="0">
                  <a:pos x="74" y="242"/>
                </a:cxn>
                <a:cxn ang="0">
                  <a:pos x="100" y="240"/>
                </a:cxn>
                <a:cxn ang="0">
                  <a:pos x="136" y="238"/>
                </a:cxn>
                <a:cxn ang="0">
                  <a:pos x="174" y="234"/>
                </a:cxn>
                <a:cxn ang="0">
                  <a:pos x="190" y="234"/>
                </a:cxn>
                <a:cxn ang="0">
                  <a:pos x="208" y="222"/>
                </a:cxn>
                <a:cxn ang="0">
                  <a:pos x="216" y="198"/>
                </a:cxn>
                <a:cxn ang="0">
                  <a:pos x="206" y="174"/>
                </a:cxn>
                <a:cxn ang="0">
                  <a:pos x="210" y="128"/>
                </a:cxn>
                <a:cxn ang="0">
                  <a:pos x="236" y="92"/>
                </a:cxn>
                <a:cxn ang="0">
                  <a:pos x="250" y="54"/>
                </a:cxn>
                <a:cxn ang="0">
                  <a:pos x="276" y="30"/>
                </a:cxn>
                <a:cxn ang="0">
                  <a:pos x="302" y="16"/>
                </a:cxn>
                <a:cxn ang="0">
                  <a:pos x="330" y="14"/>
                </a:cxn>
                <a:cxn ang="0">
                  <a:pos x="346" y="2"/>
                </a:cxn>
                <a:cxn ang="0">
                  <a:pos x="356" y="12"/>
                </a:cxn>
                <a:cxn ang="0">
                  <a:pos x="368" y="46"/>
                </a:cxn>
                <a:cxn ang="0">
                  <a:pos x="360" y="70"/>
                </a:cxn>
                <a:cxn ang="0">
                  <a:pos x="380" y="92"/>
                </a:cxn>
                <a:cxn ang="0">
                  <a:pos x="392" y="126"/>
                </a:cxn>
                <a:cxn ang="0">
                  <a:pos x="394" y="160"/>
                </a:cxn>
                <a:cxn ang="0">
                  <a:pos x="404" y="184"/>
                </a:cxn>
                <a:cxn ang="0">
                  <a:pos x="416" y="216"/>
                </a:cxn>
                <a:cxn ang="0">
                  <a:pos x="410" y="264"/>
                </a:cxn>
                <a:cxn ang="0">
                  <a:pos x="414" y="300"/>
                </a:cxn>
                <a:cxn ang="0">
                  <a:pos x="434" y="322"/>
                </a:cxn>
                <a:cxn ang="0">
                  <a:pos x="452" y="332"/>
                </a:cxn>
                <a:cxn ang="0">
                  <a:pos x="456" y="342"/>
                </a:cxn>
                <a:cxn ang="0">
                  <a:pos x="440" y="370"/>
                </a:cxn>
                <a:cxn ang="0">
                  <a:pos x="448" y="378"/>
                </a:cxn>
                <a:cxn ang="0">
                  <a:pos x="490" y="352"/>
                </a:cxn>
                <a:cxn ang="0">
                  <a:pos x="508" y="352"/>
                </a:cxn>
                <a:cxn ang="0">
                  <a:pos x="524" y="326"/>
                </a:cxn>
                <a:cxn ang="0">
                  <a:pos x="552" y="324"/>
                </a:cxn>
                <a:cxn ang="0">
                  <a:pos x="526" y="338"/>
                </a:cxn>
                <a:cxn ang="0">
                  <a:pos x="508" y="362"/>
                </a:cxn>
                <a:cxn ang="0">
                  <a:pos x="484" y="388"/>
                </a:cxn>
                <a:cxn ang="0">
                  <a:pos x="448" y="402"/>
                </a:cxn>
                <a:cxn ang="0">
                  <a:pos x="430" y="404"/>
                </a:cxn>
                <a:cxn ang="0">
                  <a:pos x="402" y="382"/>
                </a:cxn>
                <a:cxn ang="0">
                  <a:pos x="374" y="372"/>
                </a:cxn>
                <a:cxn ang="0">
                  <a:pos x="364" y="362"/>
                </a:cxn>
                <a:cxn ang="0">
                  <a:pos x="326" y="352"/>
                </a:cxn>
                <a:cxn ang="0">
                  <a:pos x="84" y="382"/>
                </a:cxn>
                <a:cxn ang="0">
                  <a:pos x="2" y="376"/>
                </a:cxn>
              </a:cxnLst>
              <a:rect l="0" t="0" r="r" b="b"/>
              <a:pathLst>
                <a:path w="552" h="404">
                  <a:moveTo>
                    <a:pt x="0" y="364"/>
                  </a:moveTo>
                  <a:lnTo>
                    <a:pt x="10" y="364"/>
                  </a:lnTo>
                  <a:lnTo>
                    <a:pt x="18" y="352"/>
                  </a:lnTo>
                  <a:lnTo>
                    <a:pt x="18" y="340"/>
                  </a:lnTo>
                  <a:lnTo>
                    <a:pt x="26" y="340"/>
                  </a:lnTo>
                  <a:lnTo>
                    <a:pt x="44" y="326"/>
                  </a:lnTo>
                  <a:lnTo>
                    <a:pt x="42" y="304"/>
                  </a:lnTo>
                  <a:lnTo>
                    <a:pt x="32" y="292"/>
                  </a:lnTo>
                  <a:lnTo>
                    <a:pt x="30" y="270"/>
                  </a:lnTo>
                  <a:lnTo>
                    <a:pt x="30" y="258"/>
                  </a:lnTo>
                  <a:lnTo>
                    <a:pt x="38" y="258"/>
                  </a:lnTo>
                  <a:lnTo>
                    <a:pt x="46" y="244"/>
                  </a:lnTo>
                  <a:lnTo>
                    <a:pt x="64" y="242"/>
                  </a:lnTo>
                  <a:lnTo>
                    <a:pt x="74" y="242"/>
                  </a:lnTo>
                  <a:lnTo>
                    <a:pt x="92" y="240"/>
                  </a:lnTo>
                  <a:lnTo>
                    <a:pt x="100" y="240"/>
                  </a:lnTo>
                  <a:lnTo>
                    <a:pt x="118" y="238"/>
                  </a:lnTo>
                  <a:lnTo>
                    <a:pt x="136" y="238"/>
                  </a:lnTo>
                  <a:lnTo>
                    <a:pt x="164" y="236"/>
                  </a:lnTo>
                  <a:lnTo>
                    <a:pt x="174" y="234"/>
                  </a:lnTo>
                  <a:lnTo>
                    <a:pt x="182" y="234"/>
                  </a:lnTo>
                  <a:lnTo>
                    <a:pt x="190" y="234"/>
                  </a:lnTo>
                  <a:lnTo>
                    <a:pt x="200" y="232"/>
                  </a:lnTo>
                  <a:lnTo>
                    <a:pt x="208" y="222"/>
                  </a:lnTo>
                  <a:lnTo>
                    <a:pt x="208" y="210"/>
                  </a:lnTo>
                  <a:lnTo>
                    <a:pt x="216" y="198"/>
                  </a:lnTo>
                  <a:lnTo>
                    <a:pt x="214" y="186"/>
                  </a:lnTo>
                  <a:lnTo>
                    <a:pt x="206" y="174"/>
                  </a:lnTo>
                  <a:lnTo>
                    <a:pt x="212" y="152"/>
                  </a:lnTo>
                  <a:lnTo>
                    <a:pt x="210" y="128"/>
                  </a:lnTo>
                  <a:lnTo>
                    <a:pt x="218" y="104"/>
                  </a:lnTo>
                  <a:lnTo>
                    <a:pt x="236" y="92"/>
                  </a:lnTo>
                  <a:lnTo>
                    <a:pt x="242" y="68"/>
                  </a:lnTo>
                  <a:lnTo>
                    <a:pt x="250" y="54"/>
                  </a:lnTo>
                  <a:lnTo>
                    <a:pt x="266" y="42"/>
                  </a:lnTo>
                  <a:lnTo>
                    <a:pt x="276" y="30"/>
                  </a:lnTo>
                  <a:lnTo>
                    <a:pt x="292" y="16"/>
                  </a:lnTo>
                  <a:lnTo>
                    <a:pt x="302" y="16"/>
                  </a:lnTo>
                  <a:lnTo>
                    <a:pt x="320" y="14"/>
                  </a:lnTo>
                  <a:lnTo>
                    <a:pt x="330" y="14"/>
                  </a:lnTo>
                  <a:lnTo>
                    <a:pt x="338" y="2"/>
                  </a:lnTo>
                  <a:lnTo>
                    <a:pt x="346" y="2"/>
                  </a:lnTo>
                  <a:lnTo>
                    <a:pt x="354" y="0"/>
                  </a:lnTo>
                  <a:lnTo>
                    <a:pt x="356" y="12"/>
                  </a:lnTo>
                  <a:lnTo>
                    <a:pt x="356" y="24"/>
                  </a:lnTo>
                  <a:lnTo>
                    <a:pt x="368" y="46"/>
                  </a:lnTo>
                  <a:lnTo>
                    <a:pt x="368" y="58"/>
                  </a:lnTo>
                  <a:lnTo>
                    <a:pt x="360" y="70"/>
                  </a:lnTo>
                  <a:lnTo>
                    <a:pt x="370" y="82"/>
                  </a:lnTo>
                  <a:lnTo>
                    <a:pt x="380" y="92"/>
                  </a:lnTo>
                  <a:lnTo>
                    <a:pt x="390" y="114"/>
                  </a:lnTo>
                  <a:lnTo>
                    <a:pt x="392" y="126"/>
                  </a:lnTo>
                  <a:lnTo>
                    <a:pt x="402" y="148"/>
                  </a:lnTo>
                  <a:lnTo>
                    <a:pt x="394" y="160"/>
                  </a:lnTo>
                  <a:lnTo>
                    <a:pt x="404" y="172"/>
                  </a:lnTo>
                  <a:lnTo>
                    <a:pt x="404" y="184"/>
                  </a:lnTo>
                  <a:lnTo>
                    <a:pt x="406" y="208"/>
                  </a:lnTo>
                  <a:lnTo>
                    <a:pt x="416" y="216"/>
                  </a:lnTo>
                  <a:lnTo>
                    <a:pt x="418" y="230"/>
                  </a:lnTo>
                  <a:lnTo>
                    <a:pt x="410" y="264"/>
                  </a:lnTo>
                  <a:lnTo>
                    <a:pt x="412" y="276"/>
                  </a:lnTo>
                  <a:lnTo>
                    <a:pt x="414" y="300"/>
                  </a:lnTo>
                  <a:lnTo>
                    <a:pt x="422" y="310"/>
                  </a:lnTo>
                  <a:lnTo>
                    <a:pt x="434" y="322"/>
                  </a:lnTo>
                  <a:lnTo>
                    <a:pt x="442" y="320"/>
                  </a:lnTo>
                  <a:lnTo>
                    <a:pt x="452" y="332"/>
                  </a:lnTo>
                  <a:lnTo>
                    <a:pt x="452" y="344"/>
                  </a:lnTo>
                  <a:lnTo>
                    <a:pt x="456" y="342"/>
                  </a:lnTo>
                  <a:lnTo>
                    <a:pt x="444" y="354"/>
                  </a:lnTo>
                  <a:lnTo>
                    <a:pt x="440" y="370"/>
                  </a:lnTo>
                  <a:lnTo>
                    <a:pt x="448" y="376"/>
                  </a:lnTo>
                  <a:lnTo>
                    <a:pt x="448" y="378"/>
                  </a:lnTo>
                  <a:lnTo>
                    <a:pt x="482" y="354"/>
                  </a:lnTo>
                  <a:lnTo>
                    <a:pt x="490" y="352"/>
                  </a:lnTo>
                  <a:lnTo>
                    <a:pt x="500" y="352"/>
                  </a:lnTo>
                  <a:lnTo>
                    <a:pt x="508" y="352"/>
                  </a:lnTo>
                  <a:lnTo>
                    <a:pt x="516" y="338"/>
                  </a:lnTo>
                  <a:lnTo>
                    <a:pt x="524" y="326"/>
                  </a:lnTo>
                  <a:lnTo>
                    <a:pt x="532" y="326"/>
                  </a:lnTo>
                  <a:lnTo>
                    <a:pt x="552" y="324"/>
                  </a:lnTo>
                  <a:lnTo>
                    <a:pt x="542" y="324"/>
                  </a:lnTo>
                  <a:lnTo>
                    <a:pt x="526" y="338"/>
                  </a:lnTo>
                  <a:lnTo>
                    <a:pt x="526" y="350"/>
                  </a:lnTo>
                  <a:lnTo>
                    <a:pt x="508" y="362"/>
                  </a:lnTo>
                  <a:lnTo>
                    <a:pt x="492" y="376"/>
                  </a:lnTo>
                  <a:lnTo>
                    <a:pt x="484" y="388"/>
                  </a:lnTo>
                  <a:lnTo>
                    <a:pt x="466" y="400"/>
                  </a:lnTo>
                  <a:lnTo>
                    <a:pt x="448" y="402"/>
                  </a:lnTo>
                  <a:lnTo>
                    <a:pt x="440" y="402"/>
                  </a:lnTo>
                  <a:lnTo>
                    <a:pt x="430" y="404"/>
                  </a:lnTo>
                  <a:lnTo>
                    <a:pt x="428" y="392"/>
                  </a:lnTo>
                  <a:lnTo>
                    <a:pt x="402" y="382"/>
                  </a:lnTo>
                  <a:lnTo>
                    <a:pt x="392" y="382"/>
                  </a:lnTo>
                  <a:lnTo>
                    <a:pt x="374" y="372"/>
                  </a:lnTo>
                  <a:lnTo>
                    <a:pt x="354" y="362"/>
                  </a:lnTo>
                  <a:lnTo>
                    <a:pt x="364" y="362"/>
                  </a:lnTo>
                  <a:lnTo>
                    <a:pt x="362" y="350"/>
                  </a:lnTo>
                  <a:lnTo>
                    <a:pt x="326" y="352"/>
                  </a:lnTo>
                  <a:lnTo>
                    <a:pt x="314" y="318"/>
                  </a:lnTo>
                  <a:lnTo>
                    <a:pt x="84" y="382"/>
                  </a:lnTo>
                  <a:lnTo>
                    <a:pt x="12" y="388"/>
                  </a:lnTo>
                  <a:lnTo>
                    <a:pt x="2" y="376"/>
                  </a:lnTo>
                  <a:lnTo>
                    <a:pt x="0" y="36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7A6147FA-5E68-3F41-8C00-F0D6113F5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456" y="-470636"/>
              <a:ext cx="83913" cy="83913"/>
            </a:xfrm>
            <a:custGeom>
              <a:avLst/>
              <a:gdLst/>
              <a:ahLst/>
              <a:cxnLst>
                <a:cxn ang="0">
                  <a:pos x="132" y="66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2" y="40"/>
                </a:cxn>
                <a:cxn ang="0">
                  <a:pos x="4" y="64"/>
                </a:cxn>
                <a:cxn ang="0">
                  <a:pos x="12" y="74"/>
                </a:cxn>
                <a:cxn ang="0">
                  <a:pos x="24" y="86"/>
                </a:cxn>
                <a:cxn ang="0">
                  <a:pos x="32" y="84"/>
                </a:cxn>
                <a:cxn ang="0">
                  <a:pos x="42" y="96"/>
                </a:cxn>
                <a:cxn ang="0">
                  <a:pos x="42" y="108"/>
                </a:cxn>
                <a:cxn ang="0">
                  <a:pos x="46" y="106"/>
                </a:cxn>
                <a:cxn ang="0">
                  <a:pos x="34" y="118"/>
                </a:cxn>
                <a:cxn ang="0">
                  <a:pos x="30" y="134"/>
                </a:cxn>
                <a:cxn ang="0">
                  <a:pos x="38" y="140"/>
                </a:cxn>
                <a:cxn ang="0">
                  <a:pos x="38" y="142"/>
                </a:cxn>
                <a:cxn ang="0">
                  <a:pos x="72" y="118"/>
                </a:cxn>
                <a:cxn ang="0">
                  <a:pos x="80" y="116"/>
                </a:cxn>
                <a:cxn ang="0">
                  <a:pos x="90" y="116"/>
                </a:cxn>
                <a:cxn ang="0">
                  <a:pos x="98" y="116"/>
                </a:cxn>
                <a:cxn ang="0">
                  <a:pos x="106" y="102"/>
                </a:cxn>
                <a:cxn ang="0">
                  <a:pos x="114" y="90"/>
                </a:cxn>
                <a:cxn ang="0">
                  <a:pos x="122" y="90"/>
                </a:cxn>
                <a:cxn ang="0">
                  <a:pos x="142" y="88"/>
                </a:cxn>
                <a:cxn ang="0">
                  <a:pos x="132" y="66"/>
                </a:cxn>
              </a:cxnLst>
              <a:rect l="0" t="0" r="r" b="b"/>
              <a:pathLst>
                <a:path w="142" h="142">
                  <a:moveTo>
                    <a:pt x="132" y="66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4" y="64"/>
                  </a:lnTo>
                  <a:lnTo>
                    <a:pt x="12" y="74"/>
                  </a:lnTo>
                  <a:lnTo>
                    <a:pt x="24" y="86"/>
                  </a:lnTo>
                  <a:lnTo>
                    <a:pt x="32" y="84"/>
                  </a:lnTo>
                  <a:lnTo>
                    <a:pt x="42" y="96"/>
                  </a:lnTo>
                  <a:lnTo>
                    <a:pt x="42" y="108"/>
                  </a:lnTo>
                  <a:lnTo>
                    <a:pt x="46" y="106"/>
                  </a:lnTo>
                  <a:lnTo>
                    <a:pt x="34" y="118"/>
                  </a:lnTo>
                  <a:lnTo>
                    <a:pt x="30" y="134"/>
                  </a:lnTo>
                  <a:lnTo>
                    <a:pt x="38" y="140"/>
                  </a:lnTo>
                  <a:lnTo>
                    <a:pt x="38" y="142"/>
                  </a:lnTo>
                  <a:lnTo>
                    <a:pt x="72" y="118"/>
                  </a:lnTo>
                  <a:lnTo>
                    <a:pt x="80" y="116"/>
                  </a:lnTo>
                  <a:lnTo>
                    <a:pt x="90" y="116"/>
                  </a:lnTo>
                  <a:lnTo>
                    <a:pt x="98" y="116"/>
                  </a:lnTo>
                  <a:lnTo>
                    <a:pt x="106" y="102"/>
                  </a:lnTo>
                  <a:lnTo>
                    <a:pt x="114" y="90"/>
                  </a:lnTo>
                  <a:lnTo>
                    <a:pt x="122" y="90"/>
                  </a:lnTo>
                  <a:lnTo>
                    <a:pt x="142" y="88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AACD7053-057C-FE4B-B63B-49760771B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363" y="-634917"/>
              <a:ext cx="70913" cy="147735"/>
            </a:xfrm>
            <a:custGeom>
              <a:avLst/>
              <a:gdLst/>
              <a:ahLst/>
              <a:cxnLst>
                <a:cxn ang="0">
                  <a:pos x="116" y="232"/>
                </a:cxn>
                <a:cxn ang="0">
                  <a:pos x="104" y="210"/>
                </a:cxn>
                <a:cxn ang="0">
                  <a:pos x="104" y="198"/>
                </a:cxn>
                <a:cxn ang="0">
                  <a:pos x="102" y="186"/>
                </a:cxn>
                <a:cxn ang="0">
                  <a:pos x="102" y="176"/>
                </a:cxn>
                <a:cxn ang="0">
                  <a:pos x="100" y="152"/>
                </a:cxn>
                <a:cxn ang="0">
                  <a:pos x="98" y="140"/>
                </a:cxn>
                <a:cxn ang="0">
                  <a:pos x="98" y="128"/>
                </a:cxn>
                <a:cxn ang="0">
                  <a:pos x="96" y="106"/>
                </a:cxn>
                <a:cxn ang="0">
                  <a:pos x="104" y="94"/>
                </a:cxn>
                <a:cxn ang="0">
                  <a:pos x="104" y="82"/>
                </a:cxn>
                <a:cxn ang="0">
                  <a:pos x="104" y="70"/>
                </a:cxn>
                <a:cxn ang="0">
                  <a:pos x="112" y="58"/>
                </a:cxn>
                <a:cxn ang="0">
                  <a:pos x="120" y="46"/>
                </a:cxn>
                <a:cxn ang="0">
                  <a:pos x="118" y="34"/>
                </a:cxn>
                <a:cxn ang="0">
                  <a:pos x="110" y="24"/>
                </a:cxn>
                <a:cxn ang="0">
                  <a:pos x="108" y="12"/>
                </a:cxn>
                <a:cxn ang="0">
                  <a:pos x="108" y="0"/>
                </a:cxn>
                <a:cxn ang="0">
                  <a:pos x="88" y="2"/>
                </a:cxn>
                <a:cxn ang="0">
                  <a:pos x="80" y="2"/>
                </a:cxn>
                <a:cxn ang="0">
                  <a:pos x="62" y="16"/>
                </a:cxn>
                <a:cxn ang="0">
                  <a:pos x="44" y="16"/>
                </a:cxn>
                <a:cxn ang="0">
                  <a:pos x="36" y="28"/>
                </a:cxn>
                <a:cxn ang="0">
                  <a:pos x="18" y="30"/>
                </a:cxn>
                <a:cxn ang="0">
                  <a:pos x="10" y="30"/>
                </a:cxn>
                <a:cxn ang="0">
                  <a:pos x="0" y="42"/>
                </a:cxn>
                <a:cxn ang="0">
                  <a:pos x="2" y="54"/>
                </a:cxn>
                <a:cxn ang="0">
                  <a:pos x="2" y="66"/>
                </a:cxn>
                <a:cxn ang="0">
                  <a:pos x="14" y="88"/>
                </a:cxn>
                <a:cxn ang="0">
                  <a:pos x="14" y="100"/>
                </a:cxn>
                <a:cxn ang="0">
                  <a:pos x="6" y="112"/>
                </a:cxn>
                <a:cxn ang="0">
                  <a:pos x="16" y="124"/>
                </a:cxn>
                <a:cxn ang="0">
                  <a:pos x="26" y="134"/>
                </a:cxn>
                <a:cxn ang="0">
                  <a:pos x="36" y="156"/>
                </a:cxn>
                <a:cxn ang="0">
                  <a:pos x="38" y="168"/>
                </a:cxn>
                <a:cxn ang="0">
                  <a:pos x="48" y="190"/>
                </a:cxn>
                <a:cxn ang="0">
                  <a:pos x="40" y="202"/>
                </a:cxn>
                <a:cxn ang="0">
                  <a:pos x="50" y="214"/>
                </a:cxn>
                <a:cxn ang="0">
                  <a:pos x="50" y="226"/>
                </a:cxn>
                <a:cxn ang="0">
                  <a:pos x="52" y="250"/>
                </a:cxn>
                <a:cxn ang="0">
                  <a:pos x="116" y="232"/>
                </a:cxn>
              </a:cxnLst>
              <a:rect l="0" t="0" r="r" b="b"/>
              <a:pathLst>
                <a:path w="120" h="250">
                  <a:moveTo>
                    <a:pt x="116" y="232"/>
                  </a:moveTo>
                  <a:lnTo>
                    <a:pt x="104" y="210"/>
                  </a:lnTo>
                  <a:lnTo>
                    <a:pt x="104" y="198"/>
                  </a:lnTo>
                  <a:lnTo>
                    <a:pt x="102" y="186"/>
                  </a:lnTo>
                  <a:lnTo>
                    <a:pt x="102" y="176"/>
                  </a:lnTo>
                  <a:lnTo>
                    <a:pt x="100" y="152"/>
                  </a:lnTo>
                  <a:lnTo>
                    <a:pt x="98" y="140"/>
                  </a:lnTo>
                  <a:lnTo>
                    <a:pt x="98" y="128"/>
                  </a:lnTo>
                  <a:lnTo>
                    <a:pt x="96" y="106"/>
                  </a:lnTo>
                  <a:lnTo>
                    <a:pt x="104" y="94"/>
                  </a:lnTo>
                  <a:lnTo>
                    <a:pt x="104" y="82"/>
                  </a:lnTo>
                  <a:lnTo>
                    <a:pt x="104" y="70"/>
                  </a:lnTo>
                  <a:lnTo>
                    <a:pt x="112" y="58"/>
                  </a:lnTo>
                  <a:lnTo>
                    <a:pt x="120" y="46"/>
                  </a:lnTo>
                  <a:lnTo>
                    <a:pt x="118" y="34"/>
                  </a:lnTo>
                  <a:lnTo>
                    <a:pt x="110" y="24"/>
                  </a:lnTo>
                  <a:lnTo>
                    <a:pt x="108" y="12"/>
                  </a:lnTo>
                  <a:lnTo>
                    <a:pt x="108" y="0"/>
                  </a:lnTo>
                  <a:lnTo>
                    <a:pt x="88" y="2"/>
                  </a:lnTo>
                  <a:lnTo>
                    <a:pt x="80" y="2"/>
                  </a:lnTo>
                  <a:lnTo>
                    <a:pt x="62" y="16"/>
                  </a:lnTo>
                  <a:lnTo>
                    <a:pt x="44" y="16"/>
                  </a:lnTo>
                  <a:lnTo>
                    <a:pt x="36" y="28"/>
                  </a:lnTo>
                  <a:lnTo>
                    <a:pt x="18" y="30"/>
                  </a:lnTo>
                  <a:lnTo>
                    <a:pt x="10" y="30"/>
                  </a:lnTo>
                  <a:lnTo>
                    <a:pt x="0" y="42"/>
                  </a:lnTo>
                  <a:lnTo>
                    <a:pt x="2" y="54"/>
                  </a:lnTo>
                  <a:lnTo>
                    <a:pt x="2" y="66"/>
                  </a:lnTo>
                  <a:lnTo>
                    <a:pt x="14" y="88"/>
                  </a:lnTo>
                  <a:lnTo>
                    <a:pt x="14" y="100"/>
                  </a:lnTo>
                  <a:lnTo>
                    <a:pt x="6" y="112"/>
                  </a:lnTo>
                  <a:lnTo>
                    <a:pt x="16" y="124"/>
                  </a:lnTo>
                  <a:lnTo>
                    <a:pt x="26" y="134"/>
                  </a:lnTo>
                  <a:lnTo>
                    <a:pt x="36" y="156"/>
                  </a:lnTo>
                  <a:lnTo>
                    <a:pt x="38" y="168"/>
                  </a:lnTo>
                  <a:lnTo>
                    <a:pt x="48" y="190"/>
                  </a:lnTo>
                  <a:lnTo>
                    <a:pt x="40" y="202"/>
                  </a:lnTo>
                  <a:lnTo>
                    <a:pt x="50" y="214"/>
                  </a:lnTo>
                  <a:lnTo>
                    <a:pt x="50" y="226"/>
                  </a:lnTo>
                  <a:lnTo>
                    <a:pt x="52" y="250"/>
                  </a:lnTo>
                  <a:lnTo>
                    <a:pt x="116" y="2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7" name="Freeform 33">
              <a:extLst>
                <a:ext uri="{FF2B5EF4-FFF2-40B4-BE49-F238E27FC236}">
                  <a16:creationId xmlns:a16="http://schemas.microsoft.com/office/drawing/2014/main" id="{DEBDB926-A486-754E-AAC1-7A9C31C78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092" y="-643190"/>
              <a:ext cx="99278" cy="156008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34" y="230"/>
                </a:cxn>
                <a:cxn ang="0">
                  <a:pos x="142" y="218"/>
                </a:cxn>
                <a:cxn ang="0">
                  <a:pos x="160" y="204"/>
                </a:cxn>
                <a:cxn ang="0">
                  <a:pos x="168" y="204"/>
                </a:cxn>
                <a:cxn ang="0">
                  <a:pos x="168" y="192"/>
                </a:cxn>
                <a:cxn ang="0">
                  <a:pos x="168" y="180"/>
                </a:cxn>
                <a:cxn ang="0">
                  <a:pos x="166" y="168"/>
                </a:cxn>
                <a:cxn ang="0">
                  <a:pos x="166" y="158"/>
                </a:cxn>
                <a:cxn ang="0">
                  <a:pos x="154" y="146"/>
                </a:cxn>
                <a:cxn ang="0">
                  <a:pos x="146" y="136"/>
                </a:cxn>
                <a:cxn ang="0">
                  <a:pos x="136" y="124"/>
                </a:cxn>
                <a:cxn ang="0">
                  <a:pos x="124" y="90"/>
                </a:cxn>
                <a:cxn ang="0">
                  <a:pos x="104" y="58"/>
                </a:cxn>
                <a:cxn ang="0">
                  <a:pos x="80" y="0"/>
                </a:cxn>
                <a:cxn ang="0">
                  <a:pos x="72" y="2"/>
                </a:cxn>
                <a:cxn ang="0">
                  <a:pos x="56" y="14"/>
                </a:cxn>
                <a:cxn ang="0">
                  <a:pos x="56" y="26"/>
                </a:cxn>
                <a:cxn ang="0">
                  <a:pos x="58" y="38"/>
                </a:cxn>
                <a:cxn ang="0">
                  <a:pos x="66" y="48"/>
                </a:cxn>
                <a:cxn ang="0">
                  <a:pos x="68" y="60"/>
                </a:cxn>
                <a:cxn ang="0">
                  <a:pos x="60" y="72"/>
                </a:cxn>
                <a:cxn ang="0">
                  <a:pos x="52" y="84"/>
                </a:cxn>
                <a:cxn ang="0">
                  <a:pos x="52" y="96"/>
                </a:cxn>
                <a:cxn ang="0">
                  <a:pos x="52" y="108"/>
                </a:cxn>
                <a:cxn ang="0">
                  <a:pos x="44" y="120"/>
                </a:cxn>
                <a:cxn ang="0">
                  <a:pos x="46" y="142"/>
                </a:cxn>
                <a:cxn ang="0">
                  <a:pos x="46" y="154"/>
                </a:cxn>
                <a:cxn ang="0">
                  <a:pos x="48" y="166"/>
                </a:cxn>
                <a:cxn ang="0">
                  <a:pos x="50" y="190"/>
                </a:cxn>
                <a:cxn ang="0">
                  <a:pos x="50" y="200"/>
                </a:cxn>
                <a:cxn ang="0">
                  <a:pos x="52" y="212"/>
                </a:cxn>
                <a:cxn ang="0">
                  <a:pos x="52" y="224"/>
                </a:cxn>
                <a:cxn ang="0">
                  <a:pos x="64" y="246"/>
                </a:cxn>
                <a:cxn ang="0">
                  <a:pos x="0" y="264"/>
                </a:cxn>
              </a:cxnLst>
              <a:rect l="0" t="0" r="r" b="b"/>
              <a:pathLst>
                <a:path w="168" h="264">
                  <a:moveTo>
                    <a:pt x="0" y="264"/>
                  </a:moveTo>
                  <a:lnTo>
                    <a:pt x="134" y="230"/>
                  </a:lnTo>
                  <a:lnTo>
                    <a:pt x="142" y="218"/>
                  </a:lnTo>
                  <a:lnTo>
                    <a:pt x="160" y="204"/>
                  </a:lnTo>
                  <a:lnTo>
                    <a:pt x="168" y="204"/>
                  </a:lnTo>
                  <a:lnTo>
                    <a:pt x="168" y="192"/>
                  </a:lnTo>
                  <a:lnTo>
                    <a:pt x="168" y="180"/>
                  </a:lnTo>
                  <a:lnTo>
                    <a:pt x="166" y="168"/>
                  </a:lnTo>
                  <a:lnTo>
                    <a:pt x="166" y="158"/>
                  </a:lnTo>
                  <a:lnTo>
                    <a:pt x="154" y="146"/>
                  </a:lnTo>
                  <a:lnTo>
                    <a:pt x="146" y="136"/>
                  </a:lnTo>
                  <a:lnTo>
                    <a:pt x="136" y="124"/>
                  </a:lnTo>
                  <a:lnTo>
                    <a:pt x="124" y="90"/>
                  </a:lnTo>
                  <a:lnTo>
                    <a:pt x="104" y="58"/>
                  </a:lnTo>
                  <a:lnTo>
                    <a:pt x="80" y="0"/>
                  </a:lnTo>
                  <a:lnTo>
                    <a:pt x="72" y="2"/>
                  </a:lnTo>
                  <a:lnTo>
                    <a:pt x="56" y="14"/>
                  </a:lnTo>
                  <a:lnTo>
                    <a:pt x="56" y="26"/>
                  </a:lnTo>
                  <a:lnTo>
                    <a:pt x="58" y="38"/>
                  </a:lnTo>
                  <a:lnTo>
                    <a:pt x="66" y="48"/>
                  </a:lnTo>
                  <a:lnTo>
                    <a:pt x="68" y="60"/>
                  </a:lnTo>
                  <a:lnTo>
                    <a:pt x="60" y="72"/>
                  </a:lnTo>
                  <a:lnTo>
                    <a:pt x="52" y="84"/>
                  </a:lnTo>
                  <a:lnTo>
                    <a:pt x="52" y="96"/>
                  </a:lnTo>
                  <a:lnTo>
                    <a:pt x="52" y="108"/>
                  </a:lnTo>
                  <a:lnTo>
                    <a:pt x="44" y="120"/>
                  </a:lnTo>
                  <a:lnTo>
                    <a:pt x="46" y="142"/>
                  </a:lnTo>
                  <a:lnTo>
                    <a:pt x="46" y="154"/>
                  </a:lnTo>
                  <a:lnTo>
                    <a:pt x="48" y="166"/>
                  </a:lnTo>
                  <a:lnTo>
                    <a:pt x="50" y="190"/>
                  </a:lnTo>
                  <a:lnTo>
                    <a:pt x="50" y="200"/>
                  </a:lnTo>
                  <a:lnTo>
                    <a:pt x="52" y="212"/>
                  </a:lnTo>
                  <a:lnTo>
                    <a:pt x="52" y="224"/>
                  </a:lnTo>
                  <a:lnTo>
                    <a:pt x="64" y="246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EBA64E31-02C7-8B4C-ABED-41A053A4E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367" y="-798016"/>
              <a:ext cx="152462" cy="251740"/>
            </a:xfrm>
            <a:custGeom>
              <a:avLst/>
              <a:gdLst/>
              <a:ahLst/>
              <a:cxnLst>
                <a:cxn ang="0">
                  <a:pos x="84" y="408"/>
                </a:cxn>
                <a:cxn ang="0">
                  <a:pos x="92" y="396"/>
                </a:cxn>
                <a:cxn ang="0">
                  <a:pos x="100" y="372"/>
                </a:cxn>
                <a:cxn ang="0">
                  <a:pos x="108" y="360"/>
                </a:cxn>
                <a:cxn ang="0">
                  <a:pos x="126" y="346"/>
                </a:cxn>
                <a:cxn ang="0">
                  <a:pos x="134" y="334"/>
                </a:cxn>
                <a:cxn ang="0">
                  <a:pos x="142" y="322"/>
                </a:cxn>
                <a:cxn ang="0">
                  <a:pos x="158" y="310"/>
                </a:cxn>
                <a:cxn ang="0">
                  <a:pos x="158" y="286"/>
                </a:cxn>
                <a:cxn ang="0">
                  <a:pos x="164" y="262"/>
                </a:cxn>
                <a:cxn ang="0">
                  <a:pos x="184" y="272"/>
                </a:cxn>
                <a:cxn ang="0">
                  <a:pos x="192" y="248"/>
                </a:cxn>
                <a:cxn ang="0">
                  <a:pos x="218" y="246"/>
                </a:cxn>
                <a:cxn ang="0">
                  <a:pos x="234" y="222"/>
                </a:cxn>
                <a:cxn ang="0">
                  <a:pos x="242" y="198"/>
                </a:cxn>
                <a:cxn ang="0">
                  <a:pos x="250" y="186"/>
                </a:cxn>
                <a:cxn ang="0">
                  <a:pos x="238" y="162"/>
                </a:cxn>
                <a:cxn ang="0">
                  <a:pos x="212" y="164"/>
                </a:cxn>
                <a:cxn ang="0">
                  <a:pos x="200" y="142"/>
                </a:cxn>
                <a:cxn ang="0">
                  <a:pos x="184" y="144"/>
                </a:cxn>
                <a:cxn ang="0">
                  <a:pos x="174" y="144"/>
                </a:cxn>
                <a:cxn ang="0">
                  <a:pos x="156" y="146"/>
                </a:cxn>
                <a:cxn ang="0">
                  <a:pos x="154" y="122"/>
                </a:cxn>
                <a:cxn ang="0">
                  <a:pos x="152" y="100"/>
                </a:cxn>
                <a:cxn ang="0">
                  <a:pos x="142" y="90"/>
                </a:cxn>
                <a:cxn ang="0">
                  <a:pos x="140" y="66"/>
                </a:cxn>
                <a:cxn ang="0">
                  <a:pos x="130" y="42"/>
                </a:cxn>
                <a:cxn ang="0">
                  <a:pos x="120" y="20"/>
                </a:cxn>
                <a:cxn ang="0">
                  <a:pos x="110" y="10"/>
                </a:cxn>
                <a:cxn ang="0">
                  <a:pos x="72" y="0"/>
                </a:cxn>
                <a:cxn ang="0">
                  <a:pos x="66" y="24"/>
                </a:cxn>
                <a:cxn ang="0">
                  <a:pos x="58" y="36"/>
                </a:cxn>
                <a:cxn ang="0">
                  <a:pos x="38" y="26"/>
                </a:cxn>
                <a:cxn ang="0">
                  <a:pos x="30" y="38"/>
                </a:cxn>
                <a:cxn ang="0">
                  <a:pos x="14" y="64"/>
                </a:cxn>
                <a:cxn ang="0">
                  <a:pos x="6" y="100"/>
                </a:cxn>
                <a:cxn ang="0">
                  <a:pos x="18" y="120"/>
                </a:cxn>
                <a:cxn ang="0">
                  <a:pos x="20" y="156"/>
                </a:cxn>
                <a:cxn ang="0">
                  <a:pos x="32" y="190"/>
                </a:cxn>
                <a:cxn ang="0">
                  <a:pos x="8" y="238"/>
                </a:cxn>
                <a:cxn ang="0">
                  <a:pos x="24" y="320"/>
                </a:cxn>
                <a:cxn ang="0">
                  <a:pos x="56" y="386"/>
                </a:cxn>
                <a:cxn ang="0">
                  <a:pos x="74" y="408"/>
                </a:cxn>
                <a:cxn ang="0">
                  <a:pos x="88" y="426"/>
                </a:cxn>
              </a:cxnLst>
              <a:rect l="0" t="0" r="r" b="b"/>
              <a:pathLst>
                <a:path w="258" h="426">
                  <a:moveTo>
                    <a:pt x="88" y="426"/>
                  </a:moveTo>
                  <a:lnTo>
                    <a:pt x="84" y="408"/>
                  </a:lnTo>
                  <a:lnTo>
                    <a:pt x="94" y="408"/>
                  </a:lnTo>
                  <a:lnTo>
                    <a:pt x="92" y="396"/>
                  </a:lnTo>
                  <a:lnTo>
                    <a:pt x="92" y="384"/>
                  </a:lnTo>
                  <a:lnTo>
                    <a:pt x="100" y="372"/>
                  </a:lnTo>
                  <a:lnTo>
                    <a:pt x="110" y="370"/>
                  </a:lnTo>
                  <a:lnTo>
                    <a:pt x="108" y="360"/>
                  </a:lnTo>
                  <a:lnTo>
                    <a:pt x="108" y="348"/>
                  </a:lnTo>
                  <a:lnTo>
                    <a:pt x="126" y="346"/>
                  </a:lnTo>
                  <a:lnTo>
                    <a:pt x="124" y="334"/>
                  </a:lnTo>
                  <a:lnTo>
                    <a:pt x="134" y="334"/>
                  </a:lnTo>
                  <a:lnTo>
                    <a:pt x="132" y="322"/>
                  </a:lnTo>
                  <a:lnTo>
                    <a:pt x="142" y="322"/>
                  </a:lnTo>
                  <a:lnTo>
                    <a:pt x="142" y="310"/>
                  </a:lnTo>
                  <a:lnTo>
                    <a:pt x="158" y="310"/>
                  </a:lnTo>
                  <a:lnTo>
                    <a:pt x="158" y="298"/>
                  </a:lnTo>
                  <a:lnTo>
                    <a:pt x="158" y="286"/>
                  </a:lnTo>
                  <a:lnTo>
                    <a:pt x="156" y="274"/>
                  </a:lnTo>
                  <a:lnTo>
                    <a:pt x="164" y="262"/>
                  </a:lnTo>
                  <a:lnTo>
                    <a:pt x="174" y="262"/>
                  </a:lnTo>
                  <a:lnTo>
                    <a:pt x="184" y="272"/>
                  </a:lnTo>
                  <a:lnTo>
                    <a:pt x="192" y="260"/>
                  </a:lnTo>
                  <a:lnTo>
                    <a:pt x="192" y="248"/>
                  </a:lnTo>
                  <a:lnTo>
                    <a:pt x="198" y="236"/>
                  </a:lnTo>
                  <a:lnTo>
                    <a:pt x="218" y="246"/>
                  </a:lnTo>
                  <a:lnTo>
                    <a:pt x="226" y="234"/>
                  </a:lnTo>
                  <a:lnTo>
                    <a:pt x="234" y="222"/>
                  </a:lnTo>
                  <a:lnTo>
                    <a:pt x="232" y="210"/>
                  </a:lnTo>
                  <a:lnTo>
                    <a:pt x="242" y="198"/>
                  </a:lnTo>
                  <a:lnTo>
                    <a:pt x="250" y="196"/>
                  </a:lnTo>
                  <a:lnTo>
                    <a:pt x="250" y="186"/>
                  </a:lnTo>
                  <a:lnTo>
                    <a:pt x="258" y="184"/>
                  </a:lnTo>
                  <a:lnTo>
                    <a:pt x="238" y="162"/>
                  </a:lnTo>
                  <a:lnTo>
                    <a:pt x="228" y="152"/>
                  </a:lnTo>
                  <a:lnTo>
                    <a:pt x="212" y="164"/>
                  </a:lnTo>
                  <a:lnTo>
                    <a:pt x="202" y="154"/>
                  </a:lnTo>
                  <a:lnTo>
                    <a:pt x="200" y="142"/>
                  </a:lnTo>
                  <a:lnTo>
                    <a:pt x="192" y="142"/>
                  </a:lnTo>
                  <a:lnTo>
                    <a:pt x="184" y="144"/>
                  </a:lnTo>
                  <a:lnTo>
                    <a:pt x="174" y="132"/>
                  </a:lnTo>
                  <a:lnTo>
                    <a:pt x="174" y="144"/>
                  </a:lnTo>
                  <a:lnTo>
                    <a:pt x="164" y="144"/>
                  </a:lnTo>
                  <a:lnTo>
                    <a:pt x="156" y="146"/>
                  </a:lnTo>
                  <a:lnTo>
                    <a:pt x="146" y="134"/>
                  </a:lnTo>
                  <a:lnTo>
                    <a:pt x="154" y="122"/>
                  </a:lnTo>
                  <a:lnTo>
                    <a:pt x="154" y="110"/>
                  </a:lnTo>
                  <a:lnTo>
                    <a:pt x="152" y="100"/>
                  </a:lnTo>
                  <a:lnTo>
                    <a:pt x="160" y="88"/>
                  </a:lnTo>
                  <a:lnTo>
                    <a:pt x="142" y="90"/>
                  </a:lnTo>
                  <a:lnTo>
                    <a:pt x="132" y="78"/>
                  </a:lnTo>
                  <a:lnTo>
                    <a:pt x="140" y="66"/>
                  </a:lnTo>
                  <a:lnTo>
                    <a:pt x="132" y="54"/>
                  </a:lnTo>
                  <a:lnTo>
                    <a:pt x="130" y="42"/>
                  </a:lnTo>
                  <a:lnTo>
                    <a:pt x="120" y="32"/>
                  </a:lnTo>
                  <a:lnTo>
                    <a:pt x="120" y="20"/>
                  </a:lnTo>
                  <a:lnTo>
                    <a:pt x="120" y="8"/>
                  </a:lnTo>
                  <a:lnTo>
                    <a:pt x="110" y="10"/>
                  </a:lnTo>
                  <a:lnTo>
                    <a:pt x="82" y="0"/>
                  </a:lnTo>
                  <a:lnTo>
                    <a:pt x="72" y="0"/>
                  </a:lnTo>
                  <a:lnTo>
                    <a:pt x="74" y="12"/>
                  </a:lnTo>
                  <a:lnTo>
                    <a:pt x="66" y="24"/>
                  </a:lnTo>
                  <a:lnTo>
                    <a:pt x="56" y="24"/>
                  </a:lnTo>
                  <a:lnTo>
                    <a:pt x="58" y="36"/>
                  </a:lnTo>
                  <a:lnTo>
                    <a:pt x="38" y="38"/>
                  </a:lnTo>
                  <a:lnTo>
                    <a:pt x="38" y="26"/>
                  </a:lnTo>
                  <a:lnTo>
                    <a:pt x="28" y="16"/>
                  </a:lnTo>
                  <a:lnTo>
                    <a:pt x="30" y="38"/>
                  </a:lnTo>
                  <a:lnTo>
                    <a:pt x="22" y="50"/>
                  </a:lnTo>
                  <a:lnTo>
                    <a:pt x="14" y="64"/>
                  </a:lnTo>
                  <a:lnTo>
                    <a:pt x="14" y="86"/>
                  </a:lnTo>
                  <a:lnTo>
                    <a:pt x="6" y="100"/>
                  </a:lnTo>
                  <a:lnTo>
                    <a:pt x="16" y="110"/>
                  </a:lnTo>
                  <a:lnTo>
                    <a:pt x="18" y="120"/>
                  </a:lnTo>
                  <a:lnTo>
                    <a:pt x="18" y="132"/>
                  </a:lnTo>
                  <a:lnTo>
                    <a:pt x="20" y="156"/>
                  </a:lnTo>
                  <a:lnTo>
                    <a:pt x="30" y="166"/>
                  </a:lnTo>
                  <a:lnTo>
                    <a:pt x="32" y="190"/>
                  </a:lnTo>
                  <a:lnTo>
                    <a:pt x="24" y="214"/>
                  </a:lnTo>
                  <a:lnTo>
                    <a:pt x="8" y="238"/>
                  </a:lnTo>
                  <a:lnTo>
                    <a:pt x="0" y="262"/>
                  </a:lnTo>
                  <a:lnTo>
                    <a:pt x="24" y="320"/>
                  </a:lnTo>
                  <a:lnTo>
                    <a:pt x="44" y="352"/>
                  </a:lnTo>
                  <a:lnTo>
                    <a:pt x="56" y="386"/>
                  </a:lnTo>
                  <a:lnTo>
                    <a:pt x="66" y="398"/>
                  </a:lnTo>
                  <a:lnTo>
                    <a:pt x="74" y="408"/>
                  </a:lnTo>
                  <a:lnTo>
                    <a:pt x="86" y="420"/>
                  </a:lnTo>
                  <a:lnTo>
                    <a:pt x="88" y="42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88848DC2-8607-E344-A19B-F9D643C0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092" y="-529730"/>
              <a:ext cx="157190" cy="78004"/>
            </a:xfrm>
            <a:custGeom>
              <a:avLst/>
              <a:gdLst/>
              <a:ahLst/>
              <a:cxnLst>
                <a:cxn ang="0">
                  <a:pos x="176" y="130"/>
                </a:cxn>
                <a:cxn ang="0">
                  <a:pos x="180" y="128"/>
                </a:cxn>
                <a:cxn ang="0">
                  <a:pos x="188" y="132"/>
                </a:cxn>
                <a:cxn ang="0">
                  <a:pos x="198" y="126"/>
                </a:cxn>
                <a:cxn ang="0">
                  <a:pos x="198" y="114"/>
                </a:cxn>
                <a:cxn ang="0">
                  <a:pos x="202" y="102"/>
                </a:cxn>
                <a:cxn ang="0">
                  <a:pos x="212" y="114"/>
                </a:cxn>
                <a:cxn ang="0">
                  <a:pos x="222" y="112"/>
                </a:cxn>
                <a:cxn ang="0">
                  <a:pos x="222" y="124"/>
                </a:cxn>
                <a:cxn ang="0">
                  <a:pos x="230" y="124"/>
                </a:cxn>
                <a:cxn ang="0">
                  <a:pos x="240" y="112"/>
                </a:cxn>
                <a:cxn ang="0">
                  <a:pos x="248" y="100"/>
                </a:cxn>
                <a:cxn ang="0">
                  <a:pos x="256" y="98"/>
                </a:cxn>
                <a:cxn ang="0">
                  <a:pos x="266" y="86"/>
                </a:cxn>
                <a:cxn ang="0">
                  <a:pos x="264" y="74"/>
                </a:cxn>
                <a:cxn ang="0">
                  <a:pos x="254" y="62"/>
                </a:cxn>
                <a:cxn ang="0">
                  <a:pos x="254" y="52"/>
                </a:cxn>
                <a:cxn ang="0">
                  <a:pos x="236" y="54"/>
                </a:cxn>
                <a:cxn ang="0">
                  <a:pos x="236" y="64"/>
                </a:cxn>
                <a:cxn ang="0">
                  <a:pos x="246" y="64"/>
                </a:cxn>
                <a:cxn ang="0">
                  <a:pos x="254" y="76"/>
                </a:cxn>
                <a:cxn ang="0">
                  <a:pos x="246" y="88"/>
                </a:cxn>
                <a:cxn ang="0">
                  <a:pos x="238" y="88"/>
                </a:cxn>
                <a:cxn ang="0">
                  <a:pos x="220" y="90"/>
                </a:cxn>
                <a:cxn ang="0">
                  <a:pos x="210" y="78"/>
                </a:cxn>
                <a:cxn ang="0">
                  <a:pos x="202" y="80"/>
                </a:cxn>
                <a:cxn ang="0">
                  <a:pos x="190" y="68"/>
                </a:cxn>
                <a:cxn ang="0">
                  <a:pos x="190" y="58"/>
                </a:cxn>
                <a:cxn ang="0">
                  <a:pos x="180" y="46"/>
                </a:cxn>
                <a:cxn ang="0">
                  <a:pos x="170" y="34"/>
                </a:cxn>
                <a:cxn ang="0">
                  <a:pos x="160" y="36"/>
                </a:cxn>
                <a:cxn ang="0">
                  <a:pos x="170" y="24"/>
                </a:cxn>
                <a:cxn ang="0">
                  <a:pos x="162" y="12"/>
                </a:cxn>
                <a:cxn ang="0">
                  <a:pos x="168" y="0"/>
                </a:cxn>
                <a:cxn ang="0">
                  <a:pos x="168" y="12"/>
                </a:cxn>
                <a:cxn ang="0">
                  <a:pos x="162" y="10"/>
                </a:cxn>
                <a:cxn ang="0">
                  <a:pos x="142" y="22"/>
                </a:cxn>
                <a:cxn ang="0">
                  <a:pos x="132" y="34"/>
                </a:cxn>
                <a:cxn ang="0">
                  <a:pos x="0" y="68"/>
                </a:cxn>
                <a:cxn ang="0">
                  <a:pos x="10" y="80"/>
                </a:cxn>
                <a:cxn ang="0">
                  <a:pos x="12" y="94"/>
                </a:cxn>
                <a:cxn ang="0">
                  <a:pos x="4" y="128"/>
                </a:cxn>
                <a:cxn ang="0">
                  <a:pos x="152" y="90"/>
                </a:cxn>
                <a:cxn ang="0">
                  <a:pos x="176" y="130"/>
                </a:cxn>
              </a:cxnLst>
              <a:rect l="0" t="0" r="r" b="b"/>
              <a:pathLst>
                <a:path w="266" h="132">
                  <a:moveTo>
                    <a:pt x="176" y="130"/>
                  </a:moveTo>
                  <a:lnTo>
                    <a:pt x="180" y="128"/>
                  </a:lnTo>
                  <a:lnTo>
                    <a:pt x="188" y="132"/>
                  </a:lnTo>
                  <a:lnTo>
                    <a:pt x="198" y="126"/>
                  </a:lnTo>
                  <a:lnTo>
                    <a:pt x="198" y="114"/>
                  </a:lnTo>
                  <a:lnTo>
                    <a:pt x="202" y="102"/>
                  </a:lnTo>
                  <a:lnTo>
                    <a:pt x="212" y="114"/>
                  </a:lnTo>
                  <a:lnTo>
                    <a:pt x="222" y="112"/>
                  </a:lnTo>
                  <a:lnTo>
                    <a:pt x="222" y="124"/>
                  </a:lnTo>
                  <a:lnTo>
                    <a:pt x="230" y="124"/>
                  </a:lnTo>
                  <a:lnTo>
                    <a:pt x="240" y="112"/>
                  </a:lnTo>
                  <a:lnTo>
                    <a:pt x="248" y="100"/>
                  </a:lnTo>
                  <a:lnTo>
                    <a:pt x="256" y="98"/>
                  </a:lnTo>
                  <a:lnTo>
                    <a:pt x="266" y="86"/>
                  </a:lnTo>
                  <a:lnTo>
                    <a:pt x="264" y="74"/>
                  </a:lnTo>
                  <a:lnTo>
                    <a:pt x="254" y="62"/>
                  </a:lnTo>
                  <a:lnTo>
                    <a:pt x="254" y="52"/>
                  </a:lnTo>
                  <a:lnTo>
                    <a:pt x="236" y="54"/>
                  </a:lnTo>
                  <a:lnTo>
                    <a:pt x="236" y="64"/>
                  </a:lnTo>
                  <a:lnTo>
                    <a:pt x="246" y="64"/>
                  </a:lnTo>
                  <a:lnTo>
                    <a:pt x="254" y="76"/>
                  </a:lnTo>
                  <a:lnTo>
                    <a:pt x="246" y="88"/>
                  </a:lnTo>
                  <a:lnTo>
                    <a:pt x="238" y="88"/>
                  </a:lnTo>
                  <a:lnTo>
                    <a:pt x="220" y="90"/>
                  </a:lnTo>
                  <a:lnTo>
                    <a:pt x="210" y="78"/>
                  </a:lnTo>
                  <a:lnTo>
                    <a:pt x="202" y="80"/>
                  </a:lnTo>
                  <a:lnTo>
                    <a:pt x="190" y="68"/>
                  </a:lnTo>
                  <a:lnTo>
                    <a:pt x="190" y="58"/>
                  </a:lnTo>
                  <a:lnTo>
                    <a:pt x="180" y="46"/>
                  </a:lnTo>
                  <a:lnTo>
                    <a:pt x="170" y="34"/>
                  </a:lnTo>
                  <a:lnTo>
                    <a:pt x="160" y="36"/>
                  </a:lnTo>
                  <a:lnTo>
                    <a:pt x="170" y="24"/>
                  </a:lnTo>
                  <a:lnTo>
                    <a:pt x="162" y="12"/>
                  </a:lnTo>
                  <a:lnTo>
                    <a:pt x="168" y="0"/>
                  </a:lnTo>
                  <a:lnTo>
                    <a:pt x="168" y="12"/>
                  </a:lnTo>
                  <a:lnTo>
                    <a:pt x="162" y="10"/>
                  </a:lnTo>
                  <a:lnTo>
                    <a:pt x="142" y="22"/>
                  </a:lnTo>
                  <a:lnTo>
                    <a:pt x="132" y="34"/>
                  </a:lnTo>
                  <a:lnTo>
                    <a:pt x="0" y="68"/>
                  </a:lnTo>
                  <a:lnTo>
                    <a:pt x="10" y="80"/>
                  </a:lnTo>
                  <a:lnTo>
                    <a:pt x="12" y="94"/>
                  </a:lnTo>
                  <a:lnTo>
                    <a:pt x="4" y="128"/>
                  </a:lnTo>
                  <a:lnTo>
                    <a:pt x="152" y="90"/>
                  </a:lnTo>
                  <a:lnTo>
                    <a:pt x="176" y="13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DFA9B2F2-AD46-FF48-A15C-2B01093BA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641" y="-476546"/>
              <a:ext cx="34274" cy="579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0" y="22"/>
                </a:cxn>
                <a:cxn ang="0">
                  <a:pos x="52" y="26"/>
                </a:cxn>
                <a:cxn ang="0">
                  <a:pos x="50" y="40"/>
                </a:cxn>
                <a:cxn ang="0">
                  <a:pos x="58" y="40"/>
                </a:cxn>
                <a:cxn ang="0">
                  <a:pos x="52" y="50"/>
                </a:cxn>
                <a:cxn ang="0">
                  <a:pos x="54" y="62"/>
                </a:cxn>
                <a:cxn ang="0">
                  <a:pos x="44" y="62"/>
                </a:cxn>
                <a:cxn ang="0">
                  <a:pos x="28" y="76"/>
                </a:cxn>
                <a:cxn ang="0">
                  <a:pos x="18" y="76"/>
                </a:cxn>
                <a:cxn ang="0">
                  <a:pos x="24" y="88"/>
                </a:cxn>
                <a:cxn ang="0">
                  <a:pos x="28" y="98"/>
                </a:cxn>
                <a:cxn ang="0">
                  <a:pos x="20" y="76"/>
                </a:cxn>
                <a:cxn ang="0">
                  <a:pos x="0" y="8"/>
                </a:cxn>
                <a:cxn ang="0">
                  <a:pos x="36" y="0"/>
                </a:cxn>
              </a:cxnLst>
              <a:rect l="0" t="0" r="r" b="b"/>
              <a:pathLst>
                <a:path w="58" h="98">
                  <a:moveTo>
                    <a:pt x="36" y="0"/>
                  </a:moveTo>
                  <a:lnTo>
                    <a:pt x="50" y="22"/>
                  </a:lnTo>
                  <a:lnTo>
                    <a:pt x="52" y="26"/>
                  </a:lnTo>
                  <a:lnTo>
                    <a:pt x="50" y="40"/>
                  </a:lnTo>
                  <a:lnTo>
                    <a:pt x="58" y="40"/>
                  </a:lnTo>
                  <a:lnTo>
                    <a:pt x="52" y="50"/>
                  </a:lnTo>
                  <a:lnTo>
                    <a:pt x="54" y="62"/>
                  </a:lnTo>
                  <a:lnTo>
                    <a:pt x="44" y="62"/>
                  </a:lnTo>
                  <a:lnTo>
                    <a:pt x="28" y="76"/>
                  </a:lnTo>
                  <a:lnTo>
                    <a:pt x="18" y="76"/>
                  </a:lnTo>
                  <a:lnTo>
                    <a:pt x="24" y="88"/>
                  </a:lnTo>
                  <a:lnTo>
                    <a:pt x="28" y="98"/>
                  </a:lnTo>
                  <a:lnTo>
                    <a:pt x="20" y="76"/>
                  </a:lnTo>
                  <a:lnTo>
                    <a:pt x="0" y="8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B414CA9B-01F5-D547-843B-99A739C8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453" y="-396178"/>
              <a:ext cx="79186" cy="135916"/>
            </a:xfrm>
            <a:custGeom>
              <a:avLst/>
              <a:gdLst/>
              <a:ahLst/>
              <a:cxnLst>
                <a:cxn ang="0">
                  <a:pos x="14" y="142"/>
                </a:cxn>
                <a:cxn ang="0">
                  <a:pos x="38" y="186"/>
                </a:cxn>
                <a:cxn ang="0">
                  <a:pos x="48" y="196"/>
                </a:cxn>
                <a:cxn ang="0">
                  <a:pos x="56" y="196"/>
                </a:cxn>
                <a:cxn ang="0">
                  <a:pos x="66" y="208"/>
                </a:cxn>
                <a:cxn ang="0">
                  <a:pos x="76" y="220"/>
                </a:cxn>
                <a:cxn ang="0">
                  <a:pos x="86" y="230"/>
                </a:cxn>
                <a:cxn ang="0">
                  <a:pos x="94" y="230"/>
                </a:cxn>
                <a:cxn ang="0">
                  <a:pos x="94" y="218"/>
                </a:cxn>
                <a:cxn ang="0">
                  <a:pos x="94" y="206"/>
                </a:cxn>
                <a:cxn ang="0">
                  <a:pos x="100" y="192"/>
                </a:cxn>
                <a:cxn ang="0">
                  <a:pos x="100" y="182"/>
                </a:cxn>
                <a:cxn ang="0">
                  <a:pos x="110" y="182"/>
                </a:cxn>
                <a:cxn ang="0">
                  <a:pos x="118" y="180"/>
                </a:cxn>
                <a:cxn ang="0">
                  <a:pos x="118" y="168"/>
                </a:cxn>
                <a:cxn ang="0">
                  <a:pos x="116" y="158"/>
                </a:cxn>
                <a:cxn ang="0">
                  <a:pos x="126" y="146"/>
                </a:cxn>
                <a:cxn ang="0">
                  <a:pos x="134" y="132"/>
                </a:cxn>
                <a:cxn ang="0">
                  <a:pos x="124" y="122"/>
                </a:cxn>
                <a:cxn ang="0">
                  <a:pos x="112" y="100"/>
                </a:cxn>
                <a:cxn ang="0">
                  <a:pos x="112" y="88"/>
                </a:cxn>
                <a:cxn ang="0">
                  <a:pos x="120" y="76"/>
                </a:cxn>
                <a:cxn ang="0">
                  <a:pos x="120" y="64"/>
                </a:cxn>
                <a:cxn ang="0">
                  <a:pos x="100" y="64"/>
                </a:cxn>
                <a:cxn ang="0">
                  <a:pos x="100" y="52"/>
                </a:cxn>
                <a:cxn ang="0">
                  <a:pos x="108" y="42"/>
                </a:cxn>
                <a:cxn ang="0">
                  <a:pos x="118" y="40"/>
                </a:cxn>
                <a:cxn ang="0">
                  <a:pos x="108" y="42"/>
                </a:cxn>
                <a:cxn ang="0">
                  <a:pos x="106" y="30"/>
                </a:cxn>
                <a:cxn ang="0">
                  <a:pos x="80" y="20"/>
                </a:cxn>
                <a:cxn ang="0">
                  <a:pos x="70" y="20"/>
                </a:cxn>
                <a:cxn ang="0">
                  <a:pos x="52" y="10"/>
                </a:cxn>
                <a:cxn ang="0">
                  <a:pos x="42" y="0"/>
                </a:cxn>
                <a:cxn ang="0">
                  <a:pos x="32" y="0"/>
                </a:cxn>
                <a:cxn ang="0">
                  <a:pos x="34" y="24"/>
                </a:cxn>
                <a:cxn ang="0">
                  <a:pos x="16" y="24"/>
                </a:cxn>
                <a:cxn ang="0">
                  <a:pos x="8" y="38"/>
                </a:cxn>
                <a:cxn ang="0">
                  <a:pos x="0" y="50"/>
                </a:cxn>
                <a:cxn ang="0">
                  <a:pos x="18" y="48"/>
                </a:cxn>
                <a:cxn ang="0">
                  <a:pos x="8" y="60"/>
                </a:cxn>
                <a:cxn ang="0">
                  <a:pos x="10" y="72"/>
                </a:cxn>
                <a:cxn ang="0">
                  <a:pos x="18" y="70"/>
                </a:cxn>
                <a:cxn ang="0">
                  <a:pos x="28" y="70"/>
                </a:cxn>
                <a:cxn ang="0">
                  <a:pos x="30" y="82"/>
                </a:cxn>
                <a:cxn ang="0">
                  <a:pos x="48" y="80"/>
                </a:cxn>
                <a:cxn ang="0">
                  <a:pos x="48" y="92"/>
                </a:cxn>
                <a:cxn ang="0">
                  <a:pos x="58" y="92"/>
                </a:cxn>
                <a:cxn ang="0">
                  <a:pos x="66" y="102"/>
                </a:cxn>
                <a:cxn ang="0">
                  <a:pos x="58" y="116"/>
                </a:cxn>
                <a:cxn ang="0">
                  <a:pos x="60" y="126"/>
                </a:cxn>
                <a:cxn ang="0">
                  <a:pos x="42" y="128"/>
                </a:cxn>
                <a:cxn ang="0">
                  <a:pos x="34" y="140"/>
                </a:cxn>
                <a:cxn ang="0">
                  <a:pos x="16" y="142"/>
                </a:cxn>
                <a:cxn ang="0">
                  <a:pos x="14" y="142"/>
                </a:cxn>
              </a:cxnLst>
              <a:rect l="0" t="0" r="r" b="b"/>
              <a:pathLst>
                <a:path w="134" h="230">
                  <a:moveTo>
                    <a:pt x="14" y="142"/>
                  </a:moveTo>
                  <a:lnTo>
                    <a:pt x="38" y="186"/>
                  </a:lnTo>
                  <a:lnTo>
                    <a:pt x="48" y="196"/>
                  </a:lnTo>
                  <a:lnTo>
                    <a:pt x="56" y="196"/>
                  </a:lnTo>
                  <a:lnTo>
                    <a:pt x="66" y="208"/>
                  </a:lnTo>
                  <a:lnTo>
                    <a:pt x="76" y="220"/>
                  </a:lnTo>
                  <a:lnTo>
                    <a:pt x="86" y="230"/>
                  </a:lnTo>
                  <a:lnTo>
                    <a:pt x="94" y="230"/>
                  </a:lnTo>
                  <a:lnTo>
                    <a:pt x="94" y="218"/>
                  </a:lnTo>
                  <a:lnTo>
                    <a:pt x="94" y="206"/>
                  </a:lnTo>
                  <a:lnTo>
                    <a:pt x="100" y="192"/>
                  </a:lnTo>
                  <a:lnTo>
                    <a:pt x="100" y="182"/>
                  </a:lnTo>
                  <a:lnTo>
                    <a:pt x="110" y="182"/>
                  </a:lnTo>
                  <a:lnTo>
                    <a:pt x="118" y="180"/>
                  </a:lnTo>
                  <a:lnTo>
                    <a:pt x="118" y="168"/>
                  </a:lnTo>
                  <a:lnTo>
                    <a:pt x="116" y="158"/>
                  </a:lnTo>
                  <a:lnTo>
                    <a:pt x="126" y="146"/>
                  </a:lnTo>
                  <a:lnTo>
                    <a:pt x="134" y="132"/>
                  </a:lnTo>
                  <a:lnTo>
                    <a:pt x="124" y="122"/>
                  </a:lnTo>
                  <a:lnTo>
                    <a:pt x="112" y="100"/>
                  </a:lnTo>
                  <a:lnTo>
                    <a:pt x="112" y="88"/>
                  </a:lnTo>
                  <a:lnTo>
                    <a:pt x="120" y="76"/>
                  </a:lnTo>
                  <a:lnTo>
                    <a:pt x="120" y="64"/>
                  </a:lnTo>
                  <a:lnTo>
                    <a:pt x="100" y="64"/>
                  </a:lnTo>
                  <a:lnTo>
                    <a:pt x="100" y="52"/>
                  </a:lnTo>
                  <a:lnTo>
                    <a:pt x="108" y="42"/>
                  </a:lnTo>
                  <a:lnTo>
                    <a:pt x="118" y="40"/>
                  </a:lnTo>
                  <a:lnTo>
                    <a:pt x="108" y="42"/>
                  </a:lnTo>
                  <a:lnTo>
                    <a:pt x="106" y="30"/>
                  </a:lnTo>
                  <a:lnTo>
                    <a:pt x="80" y="20"/>
                  </a:lnTo>
                  <a:lnTo>
                    <a:pt x="70" y="20"/>
                  </a:lnTo>
                  <a:lnTo>
                    <a:pt x="52" y="10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34" y="24"/>
                  </a:lnTo>
                  <a:lnTo>
                    <a:pt x="16" y="24"/>
                  </a:lnTo>
                  <a:lnTo>
                    <a:pt x="8" y="38"/>
                  </a:lnTo>
                  <a:lnTo>
                    <a:pt x="0" y="50"/>
                  </a:lnTo>
                  <a:lnTo>
                    <a:pt x="18" y="48"/>
                  </a:lnTo>
                  <a:lnTo>
                    <a:pt x="8" y="60"/>
                  </a:lnTo>
                  <a:lnTo>
                    <a:pt x="10" y="72"/>
                  </a:lnTo>
                  <a:lnTo>
                    <a:pt x="18" y="70"/>
                  </a:lnTo>
                  <a:lnTo>
                    <a:pt x="28" y="70"/>
                  </a:lnTo>
                  <a:lnTo>
                    <a:pt x="30" y="82"/>
                  </a:lnTo>
                  <a:lnTo>
                    <a:pt x="48" y="80"/>
                  </a:lnTo>
                  <a:lnTo>
                    <a:pt x="48" y="92"/>
                  </a:lnTo>
                  <a:lnTo>
                    <a:pt x="58" y="92"/>
                  </a:lnTo>
                  <a:lnTo>
                    <a:pt x="66" y="102"/>
                  </a:lnTo>
                  <a:lnTo>
                    <a:pt x="58" y="116"/>
                  </a:lnTo>
                  <a:lnTo>
                    <a:pt x="60" y="126"/>
                  </a:lnTo>
                  <a:lnTo>
                    <a:pt x="42" y="128"/>
                  </a:lnTo>
                  <a:lnTo>
                    <a:pt x="34" y="140"/>
                  </a:lnTo>
                  <a:lnTo>
                    <a:pt x="16" y="142"/>
                  </a:lnTo>
                  <a:lnTo>
                    <a:pt x="14" y="14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9A782734-5704-854C-988E-F1C0DBE12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725" y="-300446"/>
              <a:ext cx="52003" cy="7800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2" y="102"/>
                </a:cxn>
                <a:cxn ang="0">
                  <a:pos x="72" y="108"/>
                </a:cxn>
                <a:cxn ang="0">
                  <a:pos x="86" y="104"/>
                </a:cxn>
                <a:cxn ang="0">
                  <a:pos x="88" y="116"/>
                </a:cxn>
                <a:cxn ang="0">
                  <a:pos x="88" y="114"/>
                </a:cxn>
                <a:cxn ang="0">
                  <a:pos x="48" y="132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88" h="132">
                  <a:moveTo>
                    <a:pt x="8" y="0"/>
                  </a:moveTo>
                  <a:lnTo>
                    <a:pt x="62" y="102"/>
                  </a:lnTo>
                  <a:lnTo>
                    <a:pt x="72" y="108"/>
                  </a:lnTo>
                  <a:lnTo>
                    <a:pt x="86" y="10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48" y="132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F721784F-84C2-7548-BDE8-6150EDE4A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075" y="-251989"/>
              <a:ext cx="333289" cy="203283"/>
            </a:xfrm>
            <a:custGeom>
              <a:avLst/>
              <a:gdLst/>
              <a:ahLst/>
              <a:cxnLst>
                <a:cxn ang="0">
                  <a:pos x="414" y="44"/>
                </a:cxn>
                <a:cxn ang="0">
                  <a:pos x="398" y="68"/>
                </a:cxn>
                <a:cxn ang="0">
                  <a:pos x="416" y="78"/>
                </a:cxn>
                <a:cxn ang="0">
                  <a:pos x="436" y="88"/>
                </a:cxn>
                <a:cxn ang="0">
                  <a:pos x="476" y="98"/>
                </a:cxn>
                <a:cxn ang="0">
                  <a:pos x="492" y="110"/>
                </a:cxn>
                <a:cxn ang="0">
                  <a:pos x="502" y="130"/>
                </a:cxn>
                <a:cxn ang="0">
                  <a:pos x="514" y="154"/>
                </a:cxn>
                <a:cxn ang="0">
                  <a:pos x="506" y="166"/>
                </a:cxn>
                <a:cxn ang="0">
                  <a:pos x="522" y="172"/>
                </a:cxn>
                <a:cxn ang="0">
                  <a:pos x="516" y="190"/>
                </a:cxn>
                <a:cxn ang="0">
                  <a:pos x="526" y="200"/>
                </a:cxn>
                <a:cxn ang="0">
                  <a:pos x="554" y="208"/>
                </a:cxn>
                <a:cxn ang="0">
                  <a:pos x="564" y="220"/>
                </a:cxn>
                <a:cxn ang="0">
                  <a:pos x="474" y="250"/>
                </a:cxn>
                <a:cxn ang="0">
                  <a:pos x="358" y="282"/>
                </a:cxn>
                <a:cxn ang="0">
                  <a:pos x="238" y="308"/>
                </a:cxn>
                <a:cxn ang="0">
                  <a:pos x="120" y="328"/>
                </a:cxn>
                <a:cxn ang="0">
                  <a:pos x="0" y="344"/>
                </a:cxn>
                <a:cxn ang="0">
                  <a:pos x="8" y="330"/>
                </a:cxn>
                <a:cxn ang="0">
                  <a:pos x="36" y="316"/>
                </a:cxn>
                <a:cxn ang="0">
                  <a:pos x="52" y="292"/>
                </a:cxn>
                <a:cxn ang="0">
                  <a:pos x="60" y="268"/>
                </a:cxn>
                <a:cxn ang="0">
                  <a:pos x="76" y="254"/>
                </a:cxn>
                <a:cxn ang="0">
                  <a:pos x="84" y="232"/>
                </a:cxn>
                <a:cxn ang="0">
                  <a:pos x="92" y="242"/>
                </a:cxn>
                <a:cxn ang="0">
                  <a:pos x="148" y="250"/>
                </a:cxn>
                <a:cxn ang="0">
                  <a:pos x="166" y="238"/>
                </a:cxn>
                <a:cxn ang="0">
                  <a:pos x="192" y="224"/>
                </a:cxn>
                <a:cxn ang="0">
                  <a:pos x="210" y="210"/>
                </a:cxn>
                <a:cxn ang="0">
                  <a:pos x="208" y="188"/>
                </a:cxn>
                <a:cxn ang="0">
                  <a:pos x="206" y="164"/>
                </a:cxn>
                <a:cxn ang="0">
                  <a:pos x="222" y="140"/>
                </a:cxn>
                <a:cxn ang="0">
                  <a:pos x="230" y="116"/>
                </a:cxn>
                <a:cxn ang="0">
                  <a:pos x="246" y="102"/>
                </a:cxn>
                <a:cxn ang="0">
                  <a:pos x="266" y="112"/>
                </a:cxn>
                <a:cxn ang="0">
                  <a:pos x="272" y="78"/>
                </a:cxn>
                <a:cxn ang="0">
                  <a:pos x="290" y="76"/>
                </a:cxn>
                <a:cxn ang="0">
                  <a:pos x="306" y="52"/>
                </a:cxn>
                <a:cxn ang="0">
                  <a:pos x="340" y="16"/>
                </a:cxn>
                <a:cxn ang="0">
                  <a:pos x="358" y="26"/>
                </a:cxn>
                <a:cxn ang="0">
                  <a:pos x="356" y="2"/>
                </a:cxn>
                <a:cxn ang="0">
                  <a:pos x="374" y="0"/>
                </a:cxn>
                <a:cxn ang="0">
                  <a:pos x="394" y="12"/>
                </a:cxn>
                <a:cxn ang="0">
                  <a:pos x="412" y="22"/>
                </a:cxn>
              </a:cxnLst>
              <a:rect l="0" t="0" r="r" b="b"/>
              <a:pathLst>
                <a:path w="564" h="344">
                  <a:moveTo>
                    <a:pt x="426" y="42"/>
                  </a:moveTo>
                  <a:lnTo>
                    <a:pt x="414" y="44"/>
                  </a:lnTo>
                  <a:lnTo>
                    <a:pt x="408" y="56"/>
                  </a:lnTo>
                  <a:lnTo>
                    <a:pt x="398" y="68"/>
                  </a:lnTo>
                  <a:lnTo>
                    <a:pt x="408" y="78"/>
                  </a:lnTo>
                  <a:lnTo>
                    <a:pt x="416" y="78"/>
                  </a:lnTo>
                  <a:lnTo>
                    <a:pt x="426" y="78"/>
                  </a:lnTo>
                  <a:lnTo>
                    <a:pt x="436" y="88"/>
                  </a:lnTo>
                  <a:lnTo>
                    <a:pt x="454" y="98"/>
                  </a:lnTo>
                  <a:lnTo>
                    <a:pt x="476" y="98"/>
                  </a:lnTo>
                  <a:lnTo>
                    <a:pt x="482" y="108"/>
                  </a:lnTo>
                  <a:lnTo>
                    <a:pt x="492" y="110"/>
                  </a:lnTo>
                  <a:lnTo>
                    <a:pt x="502" y="118"/>
                  </a:lnTo>
                  <a:lnTo>
                    <a:pt x="502" y="130"/>
                  </a:lnTo>
                  <a:lnTo>
                    <a:pt x="512" y="142"/>
                  </a:lnTo>
                  <a:lnTo>
                    <a:pt x="514" y="154"/>
                  </a:lnTo>
                  <a:lnTo>
                    <a:pt x="500" y="156"/>
                  </a:lnTo>
                  <a:lnTo>
                    <a:pt x="506" y="166"/>
                  </a:lnTo>
                  <a:lnTo>
                    <a:pt x="518" y="164"/>
                  </a:lnTo>
                  <a:lnTo>
                    <a:pt x="522" y="172"/>
                  </a:lnTo>
                  <a:lnTo>
                    <a:pt x="516" y="178"/>
                  </a:lnTo>
                  <a:lnTo>
                    <a:pt x="516" y="190"/>
                  </a:lnTo>
                  <a:lnTo>
                    <a:pt x="514" y="200"/>
                  </a:lnTo>
                  <a:lnTo>
                    <a:pt x="526" y="200"/>
                  </a:lnTo>
                  <a:lnTo>
                    <a:pt x="542" y="186"/>
                  </a:lnTo>
                  <a:lnTo>
                    <a:pt x="554" y="208"/>
                  </a:lnTo>
                  <a:lnTo>
                    <a:pt x="554" y="220"/>
                  </a:lnTo>
                  <a:lnTo>
                    <a:pt x="564" y="220"/>
                  </a:lnTo>
                  <a:lnTo>
                    <a:pt x="530" y="230"/>
                  </a:lnTo>
                  <a:lnTo>
                    <a:pt x="474" y="250"/>
                  </a:lnTo>
                  <a:lnTo>
                    <a:pt x="416" y="266"/>
                  </a:lnTo>
                  <a:lnTo>
                    <a:pt x="358" y="282"/>
                  </a:lnTo>
                  <a:lnTo>
                    <a:pt x="298" y="296"/>
                  </a:lnTo>
                  <a:lnTo>
                    <a:pt x="238" y="308"/>
                  </a:lnTo>
                  <a:lnTo>
                    <a:pt x="180" y="320"/>
                  </a:lnTo>
                  <a:lnTo>
                    <a:pt x="120" y="328"/>
                  </a:lnTo>
                  <a:lnTo>
                    <a:pt x="60" y="336"/>
                  </a:lnTo>
                  <a:lnTo>
                    <a:pt x="0" y="344"/>
                  </a:lnTo>
                  <a:lnTo>
                    <a:pt x="0" y="342"/>
                  </a:lnTo>
                  <a:lnTo>
                    <a:pt x="8" y="330"/>
                  </a:lnTo>
                  <a:lnTo>
                    <a:pt x="26" y="318"/>
                  </a:lnTo>
                  <a:lnTo>
                    <a:pt x="36" y="316"/>
                  </a:lnTo>
                  <a:lnTo>
                    <a:pt x="52" y="304"/>
                  </a:lnTo>
                  <a:lnTo>
                    <a:pt x="52" y="292"/>
                  </a:lnTo>
                  <a:lnTo>
                    <a:pt x="68" y="280"/>
                  </a:lnTo>
                  <a:lnTo>
                    <a:pt x="60" y="268"/>
                  </a:lnTo>
                  <a:lnTo>
                    <a:pt x="68" y="256"/>
                  </a:lnTo>
                  <a:lnTo>
                    <a:pt x="76" y="254"/>
                  </a:lnTo>
                  <a:lnTo>
                    <a:pt x="84" y="244"/>
                  </a:lnTo>
                  <a:lnTo>
                    <a:pt x="84" y="232"/>
                  </a:lnTo>
                  <a:lnTo>
                    <a:pt x="92" y="230"/>
                  </a:lnTo>
                  <a:lnTo>
                    <a:pt x="92" y="242"/>
                  </a:lnTo>
                  <a:lnTo>
                    <a:pt x="130" y="250"/>
                  </a:lnTo>
                  <a:lnTo>
                    <a:pt x="148" y="250"/>
                  </a:lnTo>
                  <a:lnTo>
                    <a:pt x="156" y="248"/>
                  </a:lnTo>
                  <a:lnTo>
                    <a:pt x="166" y="238"/>
                  </a:lnTo>
                  <a:lnTo>
                    <a:pt x="184" y="236"/>
                  </a:lnTo>
                  <a:lnTo>
                    <a:pt x="192" y="224"/>
                  </a:lnTo>
                  <a:lnTo>
                    <a:pt x="202" y="222"/>
                  </a:lnTo>
                  <a:lnTo>
                    <a:pt x="210" y="210"/>
                  </a:lnTo>
                  <a:lnTo>
                    <a:pt x="208" y="200"/>
                  </a:lnTo>
                  <a:lnTo>
                    <a:pt x="208" y="188"/>
                  </a:lnTo>
                  <a:lnTo>
                    <a:pt x="206" y="176"/>
                  </a:lnTo>
                  <a:lnTo>
                    <a:pt x="206" y="164"/>
                  </a:lnTo>
                  <a:lnTo>
                    <a:pt x="214" y="152"/>
                  </a:lnTo>
                  <a:lnTo>
                    <a:pt x="222" y="140"/>
                  </a:lnTo>
                  <a:lnTo>
                    <a:pt x="220" y="128"/>
                  </a:lnTo>
                  <a:lnTo>
                    <a:pt x="230" y="116"/>
                  </a:lnTo>
                  <a:lnTo>
                    <a:pt x="228" y="104"/>
                  </a:lnTo>
                  <a:lnTo>
                    <a:pt x="246" y="102"/>
                  </a:lnTo>
                  <a:lnTo>
                    <a:pt x="256" y="114"/>
                  </a:lnTo>
                  <a:lnTo>
                    <a:pt x="266" y="112"/>
                  </a:lnTo>
                  <a:lnTo>
                    <a:pt x="272" y="88"/>
                  </a:lnTo>
                  <a:lnTo>
                    <a:pt x="272" y="78"/>
                  </a:lnTo>
                  <a:lnTo>
                    <a:pt x="280" y="66"/>
                  </a:lnTo>
                  <a:lnTo>
                    <a:pt x="290" y="76"/>
                  </a:lnTo>
                  <a:lnTo>
                    <a:pt x="298" y="64"/>
                  </a:lnTo>
                  <a:lnTo>
                    <a:pt x="306" y="52"/>
                  </a:lnTo>
                  <a:lnTo>
                    <a:pt x="306" y="42"/>
                  </a:lnTo>
                  <a:lnTo>
                    <a:pt x="340" y="16"/>
                  </a:lnTo>
                  <a:lnTo>
                    <a:pt x="350" y="26"/>
                  </a:lnTo>
                  <a:lnTo>
                    <a:pt x="358" y="26"/>
                  </a:lnTo>
                  <a:lnTo>
                    <a:pt x="358" y="14"/>
                  </a:lnTo>
                  <a:lnTo>
                    <a:pt x="356" y="2"/>
                  </a:lnTo>
                  <a:lnTo>
                    <a:pt x="366" y="2"/>
                  </a:lnTo>
                  <a:lnTo>
                    <a:pt x="374" y="0"/>
                  </a:lnTo>
                  <a:lnTo>
                    <a:pt x="384" y="0"/>
                  </a:lnTo>
                  <a:lnTo>
                    <a:pt x="394" y="12"/>
                  </a:lnTo>
                  <a:lnTo>
                    <a:pt x="404" y="10"/>
                  </a:lnTo>
                  <a:lnTo>
                    <a:pt x="412" y="22"/>
                  </a:lnTo>
                  <a:lnTo>
                    <a:pt x="426" y="4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896FAA03-36BD-6E48-9871-B091E083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258" y="-269717"/>
              <a:ext cx="203283" cy="165463"/>
            </a:xfrm>
            <a:custGeom>
              <a:avLst/>
              <a:gdLst/>
              <a:ahLst/>
              <a:cxnLst>
                <a:cxn ang="0">
                  <a:pos x="208" y="30"/>
                </a:cxn>
                <a:cxn ang="0">
                  <a:pos x="224" y="52"/>
                </a:cxn>
                <a:cxn ang="0">
                  <a:pos x="344" y="30"/>
                </a:cxn>
                <a:cxn ang="0">
                  <a:pos x="334" y="44"/>
                </a:cxn>
                <a:cxn ang="0">
                  <a:pos x="326" y="56"/>
                </a:cxn>
                <a:cxn ang="0">
                  <a:pos x="282" y="72"/>
                </a:cxn>
                <a:cxn ang="0">
                  <a:pos x="274" y="94"/>
                </a:cxn>
                <a:cxn ang="0">
                  <a:pos x="256" y="96"/>
                </a:cxn>
                <a:cxn ang="0">
                  <a:pos x="248" y="118"/>
                </a:cxn>
                <a:cxn ang="0">
                  <a:pos x="232" y="144"/>
                </a:cxn>
                <a:cxn ang="0">
                  <a:pos x="204" y="134"/>
                </a:cxn>
                <a:cxn ang="0">
                  <a:pos x="196" y="158"/>
                </a:cxn>
                <a:cxn ang="0">
                  <a:pos x="190" y="182"/>
                </a:cxn>
                <a:cxn ang="0">
                  <a:pos x="182" y="206"/>
                </a:cxn>
                <a:cxn ang="0">
                  <a:pos x="184" y="230"/>
                </a:cxn>
                <a:cxn ang="0">
                  <a:pos x="178" y="252"/>
                </a:cxn>
                <a:cxn ang="0">
                  <a:pos x="160" y="266"/>
                </a:cxn>
                <a:cxn ang="0">
                  <a:pos x="132" y="278"/>
                </a:cxn>
                <a:cxn ang="0">
                  <a:pos x="106" y="280"/>
                </a:cxn>
                <a:cxn ang="0">
                  <a:pos x="60" y="262"/>
                </a:cxn>
                <a:cxn ang="0">
                  <a:pos x="32" y="252"/>
                </a:cxn>
                <a:cxn ang="0">
                  <a:pos x="20" y="218"/>
                </a:cxn>
                <a:cxn ang="0">
                  <a:pos x="2" y="208"/>
                </a:cxn>
                <a:cxn ang="0">
                  <a:pos x="8" y="184"/>
                </a:cxn>
                <a:cxn ang="0">
                  <a:pos x="34" y="170"/>
                </a:cxn>
                <a:cxn ang="0">
                  <a:pos x="32" y="146"/>
                </a:cxn>
                <a:cxn ang="0">
                  <a:pos x="42" y="134"/>
                </a:cxn>
                <a:cxn ang="0">
                  <a:pos x="58" y="122"/>
                </a:cxn>
                <a:cxn ang="0">
                  <a:pos x="56" y="98"/>
                </a:cxn>
                <a:cxn ang="0">
                  <a:pos x="54" y="76"/>
                </a:cxn>
                <a:cxn ang="0">
                  <a:pos x="74" y="74"/>
                </a:cxn>
                <a:cxn ang="0">
                  <a:pos x="100" y="62"/>
                </a:cxn>
                <a:cxn ang="0">
                  <a:pos x="106" y="36"/>
                </a:cxn>
                <a:cxn ang="0">
                  <a:pos x="114" y="12"/>
                </a:cxn>
                <a:cxn ang="0">
                  <a:pos x="134" y="32"/>
                </a:cxn>
              </a:cxnLst>
              <a:rect l="0" t="0" r="r" b="b"/>
              <a:pathLst>
                <a:path w="344" h="280">
                  <a:moveTo>
                    <a:pt x="208" y="18"/>
                  </a:moveTo>
                  <a:lnTo>
                    <a:pt x="208" y="30"/>
                  </a:lnTo>
                  <a:lnTo>
                    <a:pt x="208" y="40"/>
                  </a:lnTo>
                  <a:lnTo>
                    <a:pt x="224" y="52"/>
                  </a:lnTo>
                  <a:lnTo>
                    <a:pt x="308" y="16"/>
                  </a:lnTo>
                  <a:lnTo>
                    <a:pt x="344" y="30"/>
                  </a:lnTo>
                  <a:lnTo>
                    <a:pt x="332" y="32"/>
                  </a:lnTo>
                  <a:lnTo>
                    <a:pt x="334" y="44"/>
                  </a:lnTo>
                  <a:lnTo>
                    <a:pt x="334" y="56"/>
                  </a:lnTo>
                  <a:lnTo>
                    <a:pt x="326" y="56"/>
                  </a:lnTo>
                  <a:lnTo>
                    <a:pt x="316" y="46"/>
                  </a:lnTo>
                  <a:lnTo>
                    <a:pt x="282" y="72"/>
                  </a:lnTo>
                  <a:lnTo>
                    <a:pt x="282" y="82"/>
                  </a:lnTo>
                  <a:lnTo>
                    <a:pt x="274" y="94"/>
                  </a:lnTo>
                  <a:lnTo>
                    <a:pt x="266" y="106"/>
                  </a:lnTo>
                  <a:lnTo>
                    <a:pt x="256" y="96"/>
                  </a:lnTo>
                  <a:lnTo>
                    <a:pt x="248" y="108"/>
                  </a:lnTo>
                  <a:lnTo>
                    <a:pt x="248" y="118"/>
                  </a:lnTo>
                  <a:lnTo>
                    <a:pt x="242" y="142"/>
                  </a:lnTo>
                  <a:lnTo>
                    <a:pt x="232" y="144"/>
                  </a:lnTo>
                  <a:lnTo>
                    <a:pt x="222" y="132"/>
                  </a:lnTo>
                  <a:lnTo>
                    <a:pt x="204" y="134"/>
                  </a:lnTo>
                  <a:lnTo>
                    <a:pt x="206" y="146"/>
                  </a:lnTo>
                  <a:lnTo>
                    <a:pt x="196" y="158"/>
                  </a:lnTo>
                  <a:lnTo>
                    <a:pt x="198" y="170"/>
                  </a:lnTo>
                  <a:lnTo>
                    <a:pt x="190" y="182"/>
                  </a:lnTo>
                  <a:lnTo>
                    <a:pt x="182" y="194"/>
                  </a:lnTo>
                  <a:lnTo>
                    <a:pt x="182" y="206"/>
                  </a:lnTo>
                  <a:lnTo>
                    <a:pt x="184" y="218"/>
                  </a:lnTo>
                  <a:lnTo>
                    <a:pt x="184" y="230"/>
                  </a:lnTo>
                  <a:lnTo>
                    <a:pt x="186" y="240"/>
                  </a:lnTo>
                  <a:lnTo>
                    <a:pt x="178" y="252"/>
                  </a:lnTo>
                  <a:lnTo>
                    <a:pt x="168" y="254"/>
                  </a:lnTo>
                  <a:lnTo>
                    <a:pt x="160" y="266"/>
                  </a:lnTo>
                  <a:lnTo>
                    <a:pt x="142" y="268"/>
                  </a:lnTo>
                  <a:lnTo>
                    <a:pt x="132" y="278"/>
                  </a:lnTo>
                  <a:lnTo>
                    <a:pt x="124" y="280"/>
                  </a:lnTo>
                  <a:lnTo>
                    <a:pt x="106" y="280"/>
                  </a:lnTo>
                  <a:lnTo>
                    <a:pt x="68" y="272"/>
                  </a:lnTo>
                  <a:lnTo>
                    <a:pt x="60" y="262"/>
                  </a:lnTo>
                  <a:lnTo>
                    <a:pt x="50" y="262"/>
                  </a:lnTo>
                  <a:lnTo>
                    <a:pt x="32" y="252"/>
                  </a:lnTo>
                  <a:lnTo>
                    <a:pt x="32" y="240"/>
                  </a:lnTo>
                  <a:lnTo>
                    <a:pt x="20" y="218"/>
                  </a:lnTo>
                  <a:lnTo>
                    <a:pt x="2" y="220"/>
                  </a:lnTo>
                  <a:lnTo>
                    <a:pt x="2" y="208"/>
                  </a:lnTo>
                  <a:lnTo>
                    <a:pt x="0" y="184"/>
                  </a:lnTo>
                  <a:lnTo>
                    <a:pt x="8" y="184"/>
                  </a:lnTo>
                  <a:lnTo>
                    <a:pt x="26" y="182"/>
                  </a:lnTo>
                  <a:lnTo>
                    <a:pt x="34" y="170"/>
                  </a:lnTo>
                  <a:lnTo>
                    <a:pt x="34" y="158"/>
                  </a:lnTo>
                  <a:lnTo>
                    <a:pt x="32" y="146"/>
                  </a:lnTo>
                  <a:lnTo>
                    <a:pt x="32" y="134"/>
                  </a:lnTo>
                  <a:lnTo>
                    <a:pt x="42" y="134"/>
                  </a:lnTo>
                  <a:lnTo>
                    <a:pt x="58" y="132"/>
                  </a:lnTo>
                  <a:lnTo>
                    <a:pt x="58" y="122"/>
                  </a:lnTo>
                  <a:lnTo>
                    <a:pt x="48" y="110"/>
                  </a:lnTo>
                  <a:lnTo>
                    <a:pt x="56" y="98"/>
                  </a:lnTo>
                  <a:lnTo>
                    <a:pt x="66" y="88"/>
                  </a:lnTo>
                  <a:lnTo>
                    <a:pt x="54" y="76"/>
                  </a:lnTo>
                  <a:lnTo>
                    <a:pt x="64" y="76"/>
                  </a:lnTo>
                  <a:lnTo>
                    <a:pt x="74" y="74"/>
                  </a:lnTo>
                  <a:lnTo>
                    <a:pt x="90" y="62"/>
                  </a:lnTo>
                  <a:lnTo>
                    <a:pt x="100" y="62"/>
                  </a:lnTo>
                  <a:lnTo>
                    <a:pt x="108" y="48"/>
                  </a:lnTo>
                  <a:lnTo>
                    <a:pt x="106" y="36"/>
                  </a:lnTo>
                  <a:lnTo>
                    <a:pt x="114" y="24"/>
                  </a:lnTo>
                  <a:lnTo>
                    <a:pt x="114" y="12"/>
                  </a:lnTo>
                  <a:lnTo>
                    <a:pt x="124" y="0"/>
                  </a:lnTo>
                  <a:lnTo>
                    <a:pt x="134" y="32"/>
                  </a:lnTo>
                  <a:lnTo>
                    <a:pt x="208" y="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922F9FDB-C227-7545-BA8A-E0E00ABE7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991" y="-292173"/>
              <a:ext cx="200919" cy="130006"/>
            </a:xfrm>
            <a:custGeom>
              <a:avLst/>
              <a:gdLst/>
              <a:ahLst/>
              <a:cxnLst>
                <a:cxn ang="0">
                  <a:pos x="194" y="112"/>
                </a:cxn>
                <a:cxn ang="0">
                  <a:pos x="190" y="98"/>
                </a:cxn>
                <a:cxn ang="0">
                  <a:pos x="178" y="96"/>
                </a:cxn>
                <a:cxn ang="0">
                  <a:pos x="174" y="80"/>
                </a:cxn>
                <a:cxn ang="0">
                  <a:pos x="162" y="80"/>
                </a:cxn>
                <a:cxn ang="0">
                  <a:pos x="154" y="70"/>
                </a:cxn>
                <a:cxn ang="0">
                  <a:pos x="130" y="70"/>
                </a:cxn>
                <a:cxn ang="0">
                  <a:pos x="98" y="52"/>
                </a:cxn>
                <a:cxn ang="0">
                  <a:pos x="20" y="90"/>
                </a:cxn>
                <a:cxn ang="0">
                  <a:pos x="2" y="82"/>
                </a:cxn>
                <a:cxn ang="0">
                  <a:pos x="0" y="58"/>
                </a:cxn>
                <a:cxn ang="0">
                  <a:pos x="248" y="0"/>
                </a:cxn>
                <a:cxn ang="0">
                  <a:pos x="300" y="118"/>
                </a:cxn>
                <a:cxn ang="0">
                  <a:pos x="338" y="100"/>
                </a:cxn>
                <a:cxn ang="0">
                  <a:pos x="338" y="102"/>
                </a:cxn>
                <a:cxn ang="0">
                  <a:pos x="338" y="112"/>
                </a:cxn>
                <a:cxn ang="0">
                  <a:pos x="340" y="134"/>
                </a:cxn>
                <a:cxn ang="0">
                  <a:pos x="332" y="148"/>
                </a:cxn>
                <a:cxn ang="0">
                  <a:pos x="324" y="160"/>
                </a:cxn>
                <a:cxn ang="0">
                  <a:pos x="326" y="172"/>
                </a:cxn>
                <a:cxn ang="0">
                  <a:pos x="318" y="184"/>
                </a:cxn>
                <a:cxn ang="0">
                  <a:pos x="312" y="196"/>
                </a:cxn>
                <a:cxn ang="0">
                  <a:pos x="310" y="220"/>
                </a:cxn>
                <a:cxn ang="0">
                  <a:pos x="300" y="220"/>
                </a:cxn>
                <a:cxn ang="0">
                  <a:pos x="294" y="210"/>
                </a:cxn>
                <a:cxn ang="0">
                  <a:pos x="298" y="194"/>
                </a:cxn>
                <a:cxn ang="0">
                  <a:pos x="308" y="184"/>
                </a:cxn>
                <a:cxn ang="0">
                  <a:pos x="308" y="172"/>
                </a:cxn>
                <a:cxn ang="0">
                  <a:pos x="316" y="160"/>
                </a:cxn>
                <a:cxn ang="0">
                  <a:pos x="306" y="160"/>
                </a:cxn>
                <a:cxn ang="0">
                  <a:pos x="296" y="162"/>
                </a:cxn>
                <a:cxn ang="0">
                  <a:pos x="296" y="150"/>
                </a:cxn>
                <a:cxn ang="0">
                  <a:pos x="294" y="138"/>
                </a:cxn>
                <a:cxn ang="0">
                  <a:pos x="286" y="130"/>
                </a:cxn>
                <a:cxn ang="0">
                  <a:pos x="278" y="140"/>
                </a:cxn>
                <a:cxn ang="0">
                  <a:pos x="268" y="140"/>
                </a:cxn>
                <a:cxn ang="0">
                  <a:pos x="258" y="130"/>
                </a:cxn>
                <a:cxn ang="0">
                  <a:pos x="248" y="118"/>
                </a:cxn>
                <a:cxn ang="0">
                  <a:pos x="248" y="108"/>
                </a:cxn>
                <a:cxn ang="0">
                  <a:pos x="256" y="106"/>
                </a:cxn>
                <a:cxn ang="0">
                  <a:pos x="264" y="98"/>
                </a:cxn>
                <a:cxn ang="0">
                  <a:pos x="256" y="96"/>
                </a:cxn>
                <a:cxn ang="0">
                  <a:pos x="250" y="94"/>
                </a:cxn>
                <a:cxn ang="0">
                  <a:pos x="246" y="84"/>
                </a:cxn>
                <a:cxn ang="0">
                  <a:pos x="240" y="72"/>
                </a:cxn>
                <a:cxn ang="0">
                  <a:pos x="244" y="62"/>
                </a:cxn>
                <a:cxn ang="0">
                  <a:pos x="246" y="50"/>
                </a:cxn>
                <a:cxn ang="0">
                  <a:pos x="242" y="38"/>
                </a:cxn>
                <a:cxn ang="0">
                  <a:pos x="234" y="46"/>
                </a:cxn>
                <a:cxn ang="0">
                  <a:pos x="226" y="50"/>
                </a:cxn>
                <a:cxn ang="0">
                  <a:pos x="226" y="62"/>
                </a:cxn>
                <a:cxn ang="0">
                  <a:pos x="224" y="64"/>
                </a:cxn>
                <a:cxn ang="0">
                  <a:pos x="218" y="76"/>
                </a:cxn>
                <a:cxn ang="0">
                  <a:pos x="218" y="86"/>
                </a:cxn>
                <a:cxn ang="0">
                  <a:pos x="206" y="96"/>
                </a:cxn>
                <a:cxn ang="0">
                  <a:pos x="202" y="102"/>
                </a:cxn>
                <a:cxn ang="0">
                  <a:pos x="198" y="108"/>
                </a:cxn>
                <a:cxn ang="0">
                  <a:pos x="194" y="112"/>
                </a:cxn>
              </a:cxnLst>
              <a:rect l="0" t="0" r="r" b="b"/>
              <a:pathLst>
                <a:path w="340" h="220">
                  <a:moveTo>
                    <a:pt x="194" y="112"/>
                  </a:moveTo>
                  <a:lnTo>
                    <a:pt x="190" y="98"/>
                  </a:lnTo>
                  <a:lnTo>
                    <a:pt x="178" y="96"/>
                  </a:lnTo>
                  <a:lnTo>
                    <a:pt x="174" y="80"/>
                  </a:lnTo>
                  <a:lnTo>
                    <a:pt x="162" y="80"/>
                  </a:lnTo>
                  <a:lnTo>
                    <a:pt x="154" y="70"/>
                  </a:lnTo>
                  <a:lnTo>
                    <a:pt x="130" y="70"/>
                  </a:lnTo>
                  <a:lnTo>
                    <a:pt x="98" y="52"/>
                  </a:lnTo>
                  <a:lnTo>
                    <a:pt x="20" y="9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248" y="0"/>
                  </a:lnTo>
                  <a:lnTo>
                    <a:pt x="300" y="118"/>
                  </a:lnTo>
                  <a:lnTo>
                    <a:pt x="338" y="100"/>
                  </a:lnTo>
                  <a:lnTo>
                    <a:pt x="338" y="102"/>
                  </a:lnTo>
                  <a:lnTo>
                    <a:pt x="338" y="112"/>
                  </a:lnTo>
                  <a:lnTo>
                    <a:pt x="340" y="134"/>
                  </a:lnTo>
                  <a:lnTo>
                    <a:pt x="332" y="148"/>
                  </a:lnTo>
                  <a:lnTo>
                    <a:pt x="324" y="160"/>
                  </a:lnTo>
                  <a:lnTo>
                    <a:pt x="326" y="172"/>
                  </a:lnTo>
                  <a:lnTo>
                    <a:pt x="318" y="184"/>
                  </a:lnTo>
                  <a:lnTo>
                    <a:pt x="312" y="196"/>
                  </a:lnTo>
                  <a:lnTo>
                    <a:pt x="310" y="220"/>
                  </a:lnTo>
                  <a:lnTo>
                    <a:pt x="300" y="220"/>
                  </a:lnTo>
                  <a:lnTo>
                    <a:pt x="294" y="210"/>
                  </a:lnTo>
                  <a:lnTo>
                    <a:pt x="298" y="194"/>
                  </a:lnTo>
                  <a:lnTo>
                    <a:pt x="308" y="184"/>
                  </a:lnTo>
                  <a:lnTo>
                    <a:pt x="308" y="172"/>
                  </a:lnTo>
                  <a:lnTo>
                    <a:pt x="316" y="160"/>
                  </a:lnTo>
                  <a:lnTo>
                    <a:pt x="306" y="160"/>
                  </a:lnTo>
                  <a:lnTo>
                    <a:pt x="296" y="162"/>
                  </a:lnTo>
                  <a:lnTo>
                    <a:pt x="296" y="150"/>
                  </a:lnTo>
                  <a:lnTo>
                    <a:pt x="294" y="138"/>
                  </a:lnTo>
                  <a:lnTo>
                    <a:pt x="286" y="130"/>
                  </a:lnTo>
                  <a:lnTo>
                    <a:pt x="278" y="140"/>
                  </a:lnTo>
                  <a:lnTo>
                    <a:pt x="268" y="140"/>
                  </a:lnTo>
                  <a:lnTo>
                    <a:pt x="258" y="130"/>
                  </a:lnTo>
                  <a:lnTo>
                    <a:pt x="248" y="118"/>
                  </a:lnTo>
                  <a:lnTo>
                    <a:pt x="248" y="108"/>
                  </a:lnTo>
                  <a:lnTo>
                    <a:pt x="256" y="106"/>
                  </a:lnTo>
                  <a:lnTo>
                    <a:pt x="264" y="98"/>
                  </a:lnTo>
                  <a:lnTo>
                    <a:pt x="256" y="96"/>
                  </a:lnTo>
                  <a:lnTo>
                    <a:pt x="250" y="94"/>
                  </a:lnTo>
                  <a:lnTo>
                    <a:pt x="246" y="84"/>
                  </a:lnTo>
                  <a:lnTo>
                    <a:pt x="240" y="72"/>
                  </a:lnTo>
                  <a:lnTo>
                    <a:pt x="244" y="62"/>
                  </a:lnTo>
                  <a:lnTo>
                    <a:pt x="246" y="50"/>
                  </a:lnTo>
                  <a:lnTo>
                    <a:pt x="242" y="38"/>
                  </a:lnTo>
                  <a:lnTo>
                    <a:pt x="234" y="46"/>
                  </a:lnTo>
                  <a:lnTo>
                    <a:pt x="226" y="50"/>
                  </a:lnTo>
                  <a:lnTo>
                    <a:pt x="226" y="62"/>
                  </a:lnTo>
                  <a:lnTo>
                    <a:pt x="224" y="64"/>
                  </a:lnTo>
                  <a:lnTo>
                    <a:pt x="218" y="76"/>
                  </a:lnTo>
                  <a:lnTo>
                    <a:pt x="218" y="86"/>
                  </a:lnTo>
                  <a:lnTo>
                    <a:pt x="206" y="96"/>
                  </a:lnTo>
                  <a:lnTo>
                    <a:pt x="202" y="102"/>
                  </a:lnTo>
                  <a:lnTo>
                    <a:pt x="198" y="108"/>
                  </a:lnTo>
                  <a:lnTo>
                    <a:pt x="194" y="11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CF73C86F-4CFF-7E4D-82E9-ED9D91E2D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074" y="-121983"/>
              <a:ext cx="373473" cy="185555"/>
            </a:xfrm>
            <a:custGeom>
              <a:avLst/>
              <a:gdLst/>
              <a:ahLst/>
              <a:cxnLst>
                <a:cxn ang="0">
                  <a:pos x="282" y="88"/>
                </a:cxn>
                <a:cxn ang="0">
                  <a:pos x="402" y="62"/>
                </a:cxn>
                <a:cxn ang="0">
                  <a:pos x="518" y="30"/>
                </a:cxn>
                <a:cxn ang="0">
                  <a:pos x="608" y="0"/>
                </a:cxn>
                <a:cxn ang="0">
                  <a:pos x="608" y="12"/>
                </a:cxn>
                <a:cxn ang="0">
                  <a:pos x="628" y="32"/>
                </a:cxn>
                <a:cxn ang="0">
                  <a:pos x="610" y="22"/>
                </a:cxn>
                <a:cxn ang="0">
                  <a:pos x="602" y="34"/>
                </a:cxn>
                <a:cxn ang="0">
                  <a:pos x="582" y="36"/>
                </a:cxn>
                <a:cxn ang="0">
                  <a:pos x="574" y="48"/>
                </a:cxn>
                <a:cxn ang="0">
                  <a:pos x="556" y="50"/>
                </a:cxn>
                <a:cxn ang="0">
                  <a:pos x="548" y="50"/>
                </a:cxn>
                <a:cxn ang="0">
                  <a:pos x="558" y="62"/>
                </a:cxn>
                <a:cxn ang="0">
                  <a:pos x="576" y="72"/>
                </a:cxn>
                <a:cxn ang="0">
                  <a:pos x="604" y="58"/>
                </a:cxn>
                <a:cxn ang="0">
                  <a:pos x="612" y="68"/>
                </a:cxn>
                <a:cxn ang="0">
                  <a:pos x="612" y="68"/>
                </a:cxn>
                <a:cxn ang="0">
                  <a:pos x="630" y="56"/>
                </a:cxn>
                <a:cxn ang="0">
                  <a:pos x="632" y="80"/>
                </a:cxn>
                <a:cxn ang="0">
                  <a:pos x="624" y="104"/>
                </a:cxn>
                <a:cxn ang="0">
                  <a:pos x="608" y="116"/>
                </a:cxn>
                <a:cxn ang="0">
                  <a:pos x="588" y="106"/>
                </a:cxn>
                <a:cxn ang="0">
                  <a:pos x="570" y="118"/>
                </a:cxn>
                <a:cxn ang="0">
                  <a:pos x="588" y="118"/>
                </a:cxn>
                <a:cxn ang="0">
                  <a:pos x="590" y="140"/>
                </a:cxn>
                <a:cxn ang="0">
                  <a:pos x="610" y="150"/>
                </a:cxn>
                <a:cxn ang="0">
                  <a:pos x="618" y="150"/>
                </a:cxn>
                <a:cxn ang="0">
                  <a:pos x="612" y="174"/>
                </a:cxn>
                <a:cxn ang="0">
                  <a:pos x="604" y="186"/>
                </a:cxn>
                <a:cxn ang="0">
                  <a:pos x="586" y="200"/>
                </a:cxn>
                <a:cxn ang="0">
                  <a:pos x="568" y="200"/>
                </a:cxn>
                <a:cxn ang="0">
                  <a:pos x="542" y="214"/>
                </a:cxn>
                <a:cxn ang="0">
                  <a:pos x="524" y="226"/>
                </a:cxn>
                <a:cxn ang="0">
                  <a:pos x="518" y="262"/>
                </a:cxn>
                <a:cxn ang="0">
                  <a:pos x="500" y="276"/>
                </a:cxn>
                <a:cxn ang="0">
                  <a:pos x="474" y="290"/>
                </a:cxn>
                <a:cxn ang="0">
                  <a:pos x="458" y="302"/>
                </a:cxn>
                <a:cxn ang="0">
                  <a:pos x="466" y="314"/>
                </a:cxn>
                <a:cxn ang="0">
                  <a:pos x="380" y="248"/>
                </a:cxn>
                <a:cxn ang="0">
                  <a:pos x="352" y="232"/>
                </a:cxn>
                <a:cxn ang="0">
                  <a:pos x="298" y="244"/>
                </a:cxn>
                <a:cxn ang="0">
                  <a:pos x="272" y="246"/>
                </a:cxn>
                <a:cxn ang="0">
                  <a:pos x="262" y="224"/>
                </a:cxn>
                <a:cxn ang="0">
                  <a:pos x="214" y="216"/>
                </a:cxn>
                <a:cxn ang="0">
                  <a:pos x="162" y="230"/>
                </a:cxn>
                <a:cxn ang="0">
                  <a:pos x="110" y="258"/>
                </a:cxn>
                <a:cxn ang="0">
                  <a:pos x="84" y="270"/>
                </a:cxn>
                <a:cxn ang="0">
                  <a:pos x="2" y="288"/>
                </a:cxn>
                <a:cxn ang="0">
                  <a:pos x="2" y="266"/>
                </a:cxn>
                <a:cxn ang="0">
                  <a:pos x="8" y="254"/>
                </a:cxn>
                <a:cxn ang="0">
                  <a:pos x="8" y="242"/>
                </a:cxn>
                <a:cxn ang="0">
                  <a:pos x="52" y="216"/>
                </a:cxn>
                <a:cxn ang="0">
                  <a:pos x="70" y="202"/>
                </a:cxn>
                <a:cxn ang="0">
                  <a:pos x="78" y="190"/>
                </a:cxn>
                <a:cxn ang="0">
                  <a:pos x="94" y="178"/>
                </a:cxn>
                <a:cxn ang="0">
                  <a:pos x="120" y="164"/>
                </a:cxn>
                <a:cxn ang="0">
                  <a:pos x="138" y="150"/>
                </a:cxn>
                <a:cxn ang="0">
                  <a:pos x="156" y="148"/>
                </a:cxn>
                <a:cxn ang="0">
                  <a:pos x="164" y="126"/>
                </a:cxn>
                <a:cxn ang="0">
                  <a:pos x="170" y="106"/>
                </a:cxn>
              </a:cxnLst>
              <a:rect l="0" t="0" r="r" b="b"/>
              <a:pathLst>
                <a:path w="632" h="314">
                  <a:moveTo>
                    <a:pt x="224" y="100"/>
                  </a:moveTo>
                  <a:lnTo>
                    <a:pt x="282" y="88"/>
                  </a:lnTo>
                  <a:lnTo>
                    <a:pt x="342" y="76"/>
                  </a:lnTo>
                  <a:lnTo>
                    <a:pt x="402" y="62"/>
                  </a:lnTo>
                  <a:lnTo>
                    <a:pt x="460" y="46"/>
                  </a:lnTo>
                  <a:lnTo>
                    <a:pt x="518" y="30"/>
                  </a:lnTo>
                  <a:lnTo>
                    <a:pt x="574" y="1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608" y="12"/>
                  </a:lnTo>
                  <a:lnTo>
                    <a:pt x="618" y="22"/>
                  </a:lnTo>
                  <a:lnTo>
                    <a:pt x="628" y="32"/>
                  </a:lnTo>
                  <a:lnTo>
                    <a:pt x="618" y="34"/>
                  </a:lnTo>
                  <a:lnTo>
                    <a:pt x="610" y="22"/>
                  </a:lnTo>
                  <a:lnTo>
                    <a:pt x="600" y="24"/>
                  </a:lnTo>
                  <a:lnTo>
                    <a:pt x="602" y="34"/>
                  </a:lnTo>
                  <a:lnTo>
                    <a:pt x="592" y="36"/>
                  </a:lnTo>
                  <a:lnTo>
                    <a:pt x="582" y="36"/>
                  </a:lnTo>
                  <a:lnTo>
                    <a:pt x="584" y="48"/>
                  </a:lnTo>
                  <a:lnTo>
                    <a:pt x="574" y="48"/>
                  </a:lnTo>
                  <a:lnTo>
                    <a:pt x="566" y="50"/>
                  </a:lnTo>
                  <a:lnTo>
                    <a:pt x="556" y="50"/>
                  </a:lnTo>
                  <a:lnTo>
                    <a:pt x="546" y="38"/>
                  </a:lnTo>
                  <a:lnTo>
                    <a:pt x="548" y="50"/>
                  </a:lnTo>
                  <a:lnTo>
                    <a:pt x="548" y="62"/>
                  </a:lnTo>
                  <a:lnTo>
                    <a:pt x="558" y="62"/>
                  </a:lnTo>
                  <a:lnTo>
                    <a:pt x="566" y="60"/>
                  </a:lnTo>
                  <a:lnTo>
                    <a:pt x="576" y="72"/>
                  </a:lnTo>
                  <a:lnTo>
                    <a:pt x="584" y="60"/>
                  </a:lnTo>
                  <a:lnTo>
                    <a:pt x="604" y="58"/>
                  </a:lnTo>
                  <a:lnTo>
                    <a:pt x="612" y="58"/>
                  </a:lnTo>
                  <a:lnTo>
                    <a:pt x="612" y="68"/>
                  </a:lnTo>
                  <a:lnTo>
                    <a:pt x="614" y="80"/>
                  </a:lnTo>
                  <a:lnTo>
                    <a:pt x="612" y="68"/>
                  </a:lnTo>
                  <a:lnTo>
                    <a:pt x="620" y="56"/>
                  </a:lnTo>
                  <a:lnTo>
                    <a:pt x="630" y="56"/>
                  </a:lnTo>
                  <a:lnTo>
                    <a:pt x="630" y="68"/>
                  </a:lnTo>
                  <a:lnTo>
                    <a:pt x="632" y="80"/>
                  </a:lnTo>
                  <a:lnTo>
                    <a:pt x="624" y="92"/>
                  </a:lnTo>
                  <a:lnTo>
                    <a:pt x="624" y="104"/>
                  </a:lnTo>
                  <a:lnTo>
                    <a:pt x="616" y="116"/>
                  </a:lnTo>
                  <a:lnTo>
                    <a:pt x="608" y="116"/>
                  </a:lnTo>
                  <a:lnTo>
                    <a:pt x="598" y="116"/>
                  </a:lnTo>
                  <a:lnTo>
                    <a:pt x="588" y="106"/>
                  </a:lnTo>
                  <a:lnTo>
                    <a:pt x="578" y="106"/>
                  </a:lnTo>
                  <a:lnTo>
                    <a:pt x="570" y="118"/>
                  </a:lnTo>
                  <a:lnTo>
                    <a:pt x="580" y="118"/>
                  </a:lnTo>
                  <a:lnTo>
                    <a:pt x="588" y="118"/>
                  </a:lnTo>
                  <a:lnTo>
                    <a:pt x="580" y="130"/>
                  </a:lnTo>
                  <a:lnTo>
                    <a:pt x="590" y="140"/>
                  </a:lnTo>
                  <a:lnTo>
                    <a:pt x="600" y="140"/>
                  </a:lnTo>
                  <a:lnTo>
                    <a:pt x="610" y="150"/>
                  </a:lnTo>
                  <a:lnTo>
                    <a:pt x="628" y="150"/>
                  </a:lnTo>
                  <a:lnTo>
                    <a:pt x="618" y="150"/>
                  </a:lnTo>
                  <a:lnTo>
                    <a:pt x="620" y="162"/>
                  </a:lnTo>
                  <a:lnTo>
                    <a:pt x="612" y="174"/>
                  </a:lnTo>
                  <a:lnTo>
                    <a:pt x="612" y="186"/>
                  </a:lnTo>
                  <a:lnTo>
                    <a:pt x="604" y="186"/>
                  </a:lnTo>
                  <a:lnTo>
                    <a:pt x="594" y="188"/>
                  </a:lnTo>
                  <a:lnTo>
                    <a:pt x="586" y="200"/>
                  </a:lnTo>
                  <a:lnTo>
                    <a:pt x="576" y="200"/>
                  </a:lnTo>
                  <a:lnTo>
                    <a:pt x="568" y="200"/>
                  </a:lnTo>
                  <a:lnTo>
                    <a:pt x="550" y="202"/>
                  </a:lnTo>
                  <a:lnTo>
                    <a:pt x="542" y="214"/>
                  </a:lnTo>
                  <a:lnTo>
                    <a:pt x="534" y="216"/>
                  </a:lnTo>
                  <a:lnTo>
                    <a:pt x="524" y="226"/>
                  </a:lnTo>
                  <a:lnTo>
                    <a:pt x="516" y="238"/>
                  </a:lnTo>
                  <a:lnTo>
                    <a:pt x="518" y="262"/>
                  </a:lnTo>
                  <a:lnTo>
                    <a:pt x="510" y="276"/>
                  </a:lnTo>
                  <a:lnTo>
                    <a:pt x="500" y="276"/>
                  </a:lnTo>
                  <a:lnTo>
                    <a:pt x="492" y="276"/>
                  </a:lnTo>
                  <a:lnTo>
                    <a:pt x="474" y="290"/>
                  </a:lnTo>
                  <a:lnTo>
                    <a:pt x="466" y="290"/>
                  </a:lnTo>
                  <a:lnTo>
                    <a:pt x="458" y="302"/>
                  </a:lnTo>
                  <a:lnTo>
                    <a:pt x="466" y="302"/>
                  </a:lnTo>
                  <a:lnTo>
                    <a:pt x="466" y="314"/>
                  </a:lnTo>
                  <a:lnTo>
                    <a:pt x="458" y="302"/>
                  </a:lnTo>
                  <a:lnTo>
                    <a:pt x="380" y="248"/>
                  </a:lnTo>
                  <a:lnTo>
                    <a:pt x="360" y="240"/>
                  </a:lnTo>
                  <a:lnTo>
                    <a:pt x="352" y="232"/>
                  </a:lnTo>
                  <a:lnTo>
                    <a:pt x="318" y="242"/>
                  </a:lnTo>
                  <a:lnTo>
                    <a:pt x="298" y="244"/>
                  </a:lnTo>
                  <a:lnTo>
                    <a:pt x="282" y="244"/>
                  </a:lnTo>
                  <a:lnTo>
                    <a:pt x="272" y="246"/>
                  </a:lnTo>
                  <a:lnTo>
                    <a:pt x="262" y="234"/>
                  </a:lnTo>
                  <a:lnTo>
                    <a:pt x="262" y="224"/>
                  </a:lnTo>
                  <a:lnTo>
                    <a:pt x="234" y="214"/>
                  </a:lnTo>
                  <a:lnTo>
                    <a:pt x="214" y="216"/>
                  </a:lnTo>
                  <a:lnTo>
                    <a:pt x="190" y="228"/>
                  </a:lnTo>
                  <a:lnTo>
                    <a:pt x="162" y="230"/>
                  </a:lnTo>
                  <a:lnTo>
                    <a:pt x="136" y="244"/>
                  </a:lnTo>
                  <a:lnTo>
                    <a:pt x="110" y="258"/>
                  </a:lnTo>
                  <a:lnTo>
                    <a:pt x="92" y="270"/>
                  </a:lnTo>
                  <a:lnTo>
                    <a:pt x="84" y="270"/>
                  </a:lnTo>
                  <a:lnTo>
                    <a:pt x="2" y="276"/>
                  </a:lnTo>
                  <a:lnTo>
                    <a:pt x="2" y="288"/>
                  </a:lnTo>
                  <a:lnTo>
                    <a:pt x="2" y="276"/>
                  </a:lnTo>
                  <a:lnTo>
                    <a:pt x="2" y="266"/>
                  </a:lnTo>
                  <a:lnTo>
                    <a:pt x="0" y="254"/>
                  </a:lnTo>
                  <a:lnTo>
                    <a:pt x="8" y="254"/>
                  </a:lnTo>
                  <a:lnTo>
                    <a:pt x="18" y="252"/>
                  </a:lnTo>
                  <a:lnTo>
                    <a:pt x="8" y="242"/>
                  </a:lnTo>
                  <a:lnTo>
                    <a:pt x="34" y="228"/>
                  </a:lnTo>
                  <a:lnTo>
                    <a:pt x="52" y="216"/>
                  </a:lnTo>
                  <a:lnTo>
                    <a:pt x="60" y="216"/>
                  </a:lnTo>
                  <a:lnTo>
                    <a:pt x="70" y="202"/>
                  </a:lnTo>
                  <a:lnTo>
                    <a:pt x="68" y="190"/>
                  </a:lnTo>
                  <a:lnTo>
                    <a:pt x="78" y="190"/>
                  </a:lnTo>
                  <a:lnTo>
                    <a:pt x="86" y="178"/>
                  </a:lnTo>
                  <a:lnTo>
                    <a:pt x="94" y="178"/>
                  </a:lnTo>
                  <a:lnTo>
                    <a:pt x="112" y="164"/>
                  </a:lnTo>
                  <a:lnTo>
                    <a:pt x="120" y="164"/>
                  </a:lnTo>
                  <a:lnTo>
                    <a:pt x="128" y="150"/>
                  </a:lnTo>
                  <a:lnTo>
                    <a:pt x="138" y="150"/>
                  </a:lnTo>
                  <a:lnTo>
                    <a:pt x="146" y="150"/>
                  </a:lnTo>
                  <a:lnTo>
                    <a:pt x="156" y="148"/>
                  </a:lnTo>
                  <a:lnTo>
                    <a:pt x="156" y="138"/>
                  </a:lnTo>
                  <a:lnTo>
                    <a:pt x="164" y="126"/>
                  </a:lnTo>
                  <a:lnTo>
                    <a:pt x="170" y="114"/>
                  </a:lnTo>
                  <a:lnTo>
                    <a:pt x="170" y="106"/>
                  </a:lnTo>
                  <a:lnTo>
                    <a:pt x="224" y="10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B273780A-05B7-754B-A4B2-5AC9304E6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152" y="-59343"/>
              <a:ext cx="366382" cy="141825"/>
            </a:xfrm>
            <a:custGeom>
              <a:avLst/>
              <a:gdLst/>
              <a:ahLst/>
              <a:cxnLst>
                <a:cxn ang="0">
                  <a:pos x="452" y="182"/>
                </a:cxn>
                <a:cxn ang="0">
                  <a:pos x="452" y="160"/>
                </a:cxn>
                <a:cxn ang="0">
                  <a:pos x="458" y="148"/>
                </a:cxn>
                <a:cxn ang="0">
                  <a:pos x="458" y="136"/>
                </a:cxn>
                <a:cxn ang="0">
                  <a:pos x="502" y="110"/>
                </a:cxn>
                <a:cxn ang="0">
                  <a:pos x="520" y="96"/>
                </a:cxn>
                <a:cxn ang="0">
                  <a:pos x="528" y="84"/>
                </a:cxn>
                <a:cxn ang="0">
                  <a:pos x="544" y="72"/>
                </a:cxn>
                <a:cxn ang="0">
                  <a:pos x="570" y="58"/>
                </a:cxn>
                <a:cxn ang="0">
                  <a:pos x="588" y="44"/>
                </a:cxn>
                <a:cxn ang="0">
                  <a:pos x="606" y="42"/>
                </a:cxn>
                <a:cxn ang="0">
                  <a:pos x="614" y="20"/>
                </a:cxn>
                <a:cxn ang="0">
                  <a:pos x="618" y="0"/>
                </a:cxn>
                <a:cxn ang="0">
                  <a:pos x="496" y="18"/>
                </a:cxn>
                <a:cxn ang="0">
                  <a:pos x="360" y="42"/>
                </a:cxn>
                <a:cxn ang="0">
                  <a:pos x="164" y="64"/>
                </a:cxn>
                <a:cxn ang="0">
                  <a:pos x="144" y="76"/>
                </a:cxn>
                <a:cxn ang="0">
                  <a:pos x="38" y="84"/>
                </a:cxn>
                <a:cxn ang="0">
                  <a:pos x="40" y="108"/>
                </a:cxn>
                <a:cxn ang="0">
                  <a:pos x="20" y="110"/>
                </a:cxn>
                <a:cxn ang="0">
                  <a:pos x="40" y="120"/>
                </a:cxn>
                <a:cxn ang="0">
                  <a:pos x="24" y="138"/>
                </a:cxn>
                <a:cxn ang="0">
                  <a:pos x="32" y="144"/>
                </a:cxn>
                <a:cxn ang="0">
                  <a:pos x="26" y="168"/>
                </a:cxn>
                <a:cxn ang="0">
                  <a:pos x="18" y="180"/>
                </a:cxn>
                <a:cxn ang="0">
                  <a:pos x="8" y="192"/>
                </a:cxn>
                <a:cxn ang="0">
                  <a:pos x="0" y="204"/>
                </a:cxn>
                <a:cxn ang="0">
                  <a:pos x="10" y="216"/>
                </a:cxn>
                <a:cxn ang="0">
                  <a:pos x="4" y="240"/>
                </a:cxn>
                <a:cxn ang="0">
                  <a:pos x="64" y="236"/>
                </a:cxn>
                <a:cxn ang="0">
                  <a:pos x="188" y="226"/>
                </a:cxn>
                <a:cxn ang="0">
                  <a:pos x="312" y="210"/>
                </a:cxn>
                <a:cxn ang="0">
                  <a:pos x="354" y="190"/>
                </a:cxn>
              </a:cxnLst>
              <a:rect l="0" t="0" r="r" b="b"/>
              <a:pathLst>
                <a:path w="620" h="240">
                  <a:moveTo>
                    <a:pt x="354" y="190"/>
                  </a:moveTo>
                  <a:lnTo>
                    <a:pt x="452" y="182"/>
                  </a:lnTo>
                  <a:lnTo>
                    <a:pt x="452" y="170"/>
                  </a:lnTo>
                  <a:lnTo>
                    <a:pt x="452" y="160"/>
                  </a:lnTo>
                  <a:lnTo>
                    <a:pt x="450" y="148"/>
                  </a:lnTo>
                  <a:lnTo>
                    <a:pt x="458" y="148"/>
                  </a:lnTo>
                  <a:lnTo>
                    <a:pt x="468" y="146"/>
                  </a:lnTo>
                  <a:lnTo>
                    <a:pt x="458" y="136"/>
                  </a:lnTo>
                  <a:lnTo>
                    <a:pt x="484" y="122"/>
                  </a:lnTo>
                  <a:lnTo>
                    <a:pt x="502" y="110"/>
                  </a:lnTo>
                  <a:lnTo>
                    <a:pt x="510" y="110"/>
                  </a:lnTo>
                  <a:lnTo>
                    <a:pt x="520" y="96"/>
                  </a:lnTo>
                  <a:lnTo>
                    <a:pt x="518" y="84"/>
                  </a:lnTo>
                  <a:lnTo>
                    <a:pt x="528" y="8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62" y="58"/>
                  </a:lnTo>
                  <a:lnTo>
                    <a:pt x="570" y="58"/>
                  </a:lnTo>
                  <a:lnTo>
                    <a:pt x="578" y="44"/>
                  </a:lnTo>
                  <a:lnTo>
                    <a:pt x="588" y="44"/>
                  </a:lnTo>
                  <a:lnTo>
                    <a:pt x="596" y="44"/>
                  </a:lnTo>
                  <a:lnTo>
                    <a:pt x="606" y="42"/>
                  </a:lnTo>
                  <a:lnTo>
                    <a:pt x="606" y="32"/>
                  </a:lnTo>
                  <a:lnTo>
                    <a:pt x="614" y="20"/>
                  </a:lnTo>
                  <a:lnTo>
                    <a:pt x="620" y="8"/>
                  </a:lnTo>
                  <a:lnTo>
                    <a:pt x="618" y="0"/>
                  </a:lnTo>
                  <a:lnTo>
                    <a:pt x="496" y="18"/>
                  </a:lnTo>
                  <a:lnTo>
                    <a:pt x="496" y="18"/>
                  </a:lnTo>
                  <a:lnTo>
                    <a:pt x="434" y="30"/>
                  </a:lnTo>
                  <a:lnTo>
                    <a:pt x="360" y="42"/>
                  </a:lnTo>
                  <a:lnTo>
                    <a:pt x="280" y="52"/>
                  </a:lnTo>
                  <a:lnTo>
                    <a:pt x="164" y="64"/>
                  </a:lnTo>
                  <a:lnTo>
                    <a:pt x="144" y="66"/>
                  </a:lnTo>
                  <a:lnTo>
                    <a:pt x="144" y="76"/>
                  </a:lnTo>
                  <a:lnTo>
                    <a:pt x="46" y="84"/>
                  </a:lnTo>
                  <a:lnTo>
                    <a:pt x="38" y="84"/>
                  </a:lnTo>
                  <a:lnTo>
                    <a:pt x="38" y="96"/>
                  </a:lnTo>
                  <a:lnTo>
                    <a:pt x="40" y="108"/>
                  </a:lnTo>
                  <a:lnTo>
                    <a:pt x="30" y="108"/>
                  </a:lnTo>
                  <a:lnTo>
                    <a:pt x="20" y="110"/>
                  </a:lnTo>
                  <a:lnTo>
                    <a:pt x="30" y="120"/>
                  </a:lnTo>
                  <a:lnTo>
                    <a:pt x="40" y="120"/>
                  </a:lnTo>
                  <a:lnTo>
                    <a:pt x="32" y="132"/>
                  </a:lnTo>
                  <a:lnTo>
                    <a:pt x="24" y="138"/>
                  </a:lnTo>
                  <a:lnTo>
                    <a:pt x="24" y="146"/>
                  </a:lnTo>
                  <a:lnTo>
                    <a:pt x="32" y="144"/>
                  </a:lnTo>
                  <a:lnTo>
                    <a:pt x="24" y="156"/>
                  </a:lnTo>
                  <a:lnTo>
                    <a:pt x="26" y="168"/>
                  </a:lnTo>
                  <a:lnTo>
                    <a:pt x="16" y="168"/>
                  </a:lnTo>
                  <a:lnTo>
                    <a:pt x="18" y="180"/>
                  </a:lnTo>
                  <a:lnTo>
                    <a:pt x="18" y="192"/>
                  </a:lnTo>
                  <a:lnTo>
                    <a:pt x="8" y="192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10" y="204"/>
                  </a:lnTo>
                  <a:lnTo>
                    <a:pt x="10" y="216"/>
                  </a:lnTo>
                  <a:lnTo>
                    <a:pt x="12" y="226"/>
                  </a:lnTo>
                  <a:lnTo>
                    <a:pt x="4" y="240"/>
                  </a:lnTo>
                  <a:lnTo>
                    <a:pt x="2" y="240"/>
                  </a:lnTo>
                  <a:lnTo>
                    <a:pt x="64" y="236"/>
                  </a:lnTo>
                  <a:lnTo>
                    <a:pt x="128" y="232"/>
                  </a:lnTo>
                  <a:lnTo>
                    <a:pt x="188" y="226"/>
                  </a:lnTo>
                  <a:lnTo>
                    <a:pt x="250" y="218"/>
                  </a:lnTo>
                  <a:lnTo>
                    <a:pt x="312" y="210"/>
                  </a:lnTo>
                  <a:lnTo>
                    <a:pt x="354" y="202"/>
                  </a:lnTo>
                  <a:lnTo>
                    <a:pt x="354" y="19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815A9F8C-A3A2-0544-A65B-856A9FFB3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607" y="-183440"/>
              <a:ext cx="323834" cy="173736"/>
            </a:xfrm>
            <a:custGeom>
              <a:avLst/>
              <a:gdLst/>
              <a:ahLst/>
              <a:cxnLst>
                <a:cxn ang="0">
                  <a:pos x="306" y="28"/>
                </a:cxn>
                <a:cxn ang="0">
                  <a:pos x="306" y="38"/>
                </a:cxn>
                <a:cxn ang="0">
                  <a:pos x="280" y="54"/>
                </a:cxn>
                <a:cxn ang="0">
                  <a:pos x="274" y="66"/>
                </a:cxn>
                <a:cxn ang="0">
                  <a:pos x="256" y="90"/>
                </a:cxn>
                <a:cxn ang="0">
                  <a:pos x="248" y="102"/>
                </a:cxn>
                <a:cxn ang="0">
                  <a:pos x="240" y="114"/>
                </a:cxn>
                <a:cxn ang="0">
                  <a:pos x="222" y="116"/>
                </a:cxn>
                <a:cxn ang="0">
                  <a:pos x="212" y="104"/>
                </a:cxn>
                <a:cxn ang="0">
                  <a:pos x="204" y="128"/>
                </a:cxn>
                <a:cxn ang="0">
                  <a:pos x="196" y="140"/>
                </a:cxn>
                <a:cxn ang="0">
                  <a:pos x="178" y="130"/>
                </a:cxn>
                <a:cxn ang="0">
                  <a:pos x="170" y="154"/>
                </a:cxn>
                <a:cxn ang="0">
                  <a:pos x="152" y="156"/>
                </a:cxn>
                <a:cxn ang="0">
                  <a:pos x="134" y="146"/>
                </a:cxn>
                <a:cxn ang="0">
                  <a:pos x="98" y="160"/>
                </a:cxn>
                <a:cxn ang="0">
                  <a:pos x="82" y="172"/>
                </a:cxn>
                <a:cxn ang="0">
                  <a:pos x="92" y="194"/>
                </a:cxn>
                <a:cxn ang="0">
                  <a:pos x="76" y="208"/>
                </a:cxn>
                <a:cxn ang="0">
                  <a:pos x="66" y="220"/>
                </a:cxn>
                <a:cxn ang="0">
                  <a:pos x="66" y="232"/>
                </a:cxn>
                <a:cxn ang="0">
                  <a:pos x="50" y="234"/>
                </a:cxn>
                <a:cxn ang="0">
                  <a:pos x="22" y="236"/>
                </a:cxn>
                <a:cxn ang="0">
                  <a:pos x="24" y="258"/>
                </a:cxn>
                <a:cxn ang="0">
                  <a:pos x="16" y="282"/>
                </a:cxn>
                <a:cxn ang="0">
                  <a:pos x="0" y="294"/>
                </a:cxn>
                <a:cxn ang="0">
                  <a:pos x="106" y="286"/>
                </a:cxn>
                <a:cxn ang="0">
                  <a:pos x="126" y="274"/>
                </a:cxn>
                <a:cxn ang="0">
                  <a:pos x="322" y="252"/>
                </a:cxn>
                <a:cxn ang="0">
                  <a:pos x="458" y="228"/>
                </a:cxn>
                <a:cxn ang="0">
                  <a:pos x="464" y="214"/>
                </a:cxn>
                <a:cxn ang="0">
                  <a:pos x="492" y="200"/>
                </a:cxn>
                <a:cxn ang="0">
                  <a:pos x="508" y="176"/>
                </a:cxn>
                <a:cxn ang="0">
                  <a:pos x="516" y="152"/>
                </a:cxn>
                <a:cxn ang="0">
                  <a:pos x="532" y="138"/>
                </a:cxn>
                <a:cxn ang="0">
                  <a:pos x="540" y="116"/>
                </a:cxn>
                <a:cxn ang="0">
                  <a:pos x="540" y="116"/>
                </a:cxn>
                <a:cxn ang="0">
                  <a:pos x="512" y="106"/>
                </a:cxn>
                <a:cxn ang="0">
                  <a:pos x="500" y="72"/>
                </a:cxn>
                <a:cxn ang="0">
                  <a:pos x="482" y="62"/>
                </a:cxn>
                <a:cxn ang="0">
                  <a:pos x="488" y="38"/>
                </a:cxn>
                <a:cxn ang="0">
                  <a:pos x="478" y="26"/>
                </a:cxn>
                <a:cxn ang="0">
                  <a:pos x="462" y="28"/>
                </a:cxn>
                <a:cxn ang="0">
                  <a:pos x="442" y="28"/>
                </a:cxn>
                <a:cxn ang="0">
                  <a:pos x="426" y="42"/>
                </a:cxn>
                <a:cxn ang="0">
                  <a:pos x="416" y="30"/>
                </a:cxn>
                <a:cxn ang="0">
                  <a:pos x="398" y="44"/>
                </a:cxn>
                <a:cxn ang="0">
                  <a:pos x="380" y="34"/>
                </a:cxn>
                <a:cxn ang="0">
                  <a:pos x="360" y="24"/>
                </a:cxn>
                <a:cxn ang="0">
                  <a:pos x="350" y="0"/>
                </a:cxn>
                <a:cxn ang="0">
                  <a:pos x="332" y="2"/>
                </a:cxn>
                <a:cxn ang="0">
                  <a:pos x="306" y="16"/>
                </a:cxn>
              </a:cxnLst>
              <a:rect l="0" t="0" r="r" b="b"/>
              <a:pathLst>
                <a:path w="548" h="294">
                  <a:moveTo>
                    <a:pt x="306" y="16"/>
                  </a:moveTo>
                  <a:lnTo>
                    <a:pt x="306" y="28"/>
                  </a:lnTo>
                  <a:lnTo>
                    <a:pt x="314" y="26"/>
                  </a:lnTo>
                  <a:lnTo>
                    <a:pt x="306" y="38"/>
                  </a:lnTo>
                  <a:lnTo>
                    <a:pt x="290" y="52"/>
                  </a:lnTo>
                  <a:lnTo>
                    <a:pt x="280" y="54"/>
                  </a:lnTo>
                  <a:lnTo>
                    <a:pt x="272" y="54"/>
                  </a:lnTo>
                  <a:lnTo>
                    <a:pt x="274" y="66"/>
                  </a:lnTo>
                  <a:lnTo>
                    <a:pt x="264" y="78"/>
                  </a:lnTo>
                  <a:lnTo>
                    <a:pt x="256" y="90"/>
                  </a:lnTo>
                  <a:lnTo>
                    <a:pt x="248" y="90"/>
                  </a:lnTo>
                  <a:lnTo>
                    <a:pt x="248" y="102"/>
                  </a:lnTo>
                  <a:lnTo>
                    <a:pt x="250" y="114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2" y="116"/>
                  </a:lnTo>
                  <a:lnTo>
                    <a:pt x="214" y="116"/>
                  </a:lnTo>
                  <a:lnTo>
                    <a:pt x="212" y="104"/>
                  </a:lnTo>
                  <a:lnTo>
                    <a:pt x="204" y="118"/>
                  </a:lnTo>
                  <a:lnTo>
                    <a:pt x="204" y="128"/>
                  </a:lnTo>
                  <a:lnTo>
                    <a:pt x="206" y="140"/>
                  </a:lnTo>
                  <a:lnTo>
                    <a:pt x="196" y="140"/>
                  </a:lnTo>
                  <a:lnTo>
                    <a:pt x="188" y="142"/>
                  </a:lnTo>
                  <a:lnTo>
                    <a:pt x="178" y="130"/>
                  </a:lnTo>
                  <a:lnTo>
                    <a:pt x="170" y="142"/>
                  </a:lnTo>
                  <a:lnTo>
                    <a:pt x="170" y="154"/>
                  </a:lnTo>
                  <a:lnTo>
                    <a:pt x="162" y="156"/>
                  </a:lnTo>
                  <a:lnTo>
                    <a:pt x="152" y="156"/>
                  </a:lnTo>
                  <a:lnTo>
                    <a:pt x="142" y="144"/>
                  </a:lnTo>
                  <a:lnTo>
                    <a:pt x="134" y="146"/>
                  </a:lnTo>
                  <a:lnTo>
                    <a:pt x="116" y="158"/>
                  </a:lnTo>
                  <a:lnTo>
                    <a:pt x="98" y="160"/>
                  </a:lnTo>
                  <a:lnTo>
                    <a:pt x="90" y="172"/>
                  </a:lnTo>
                  <a:lnTo>
                    <a:pt x="82" y="172"/>
                  </a:lnTo>
                  <a:lnTo>
                    <a:pt x="82" y="184"/>
                  </a:lnTo>
                  <a:lnTo>
                    <a:pt x="92" y="194"/>
                  </a:lnTo>
                  <a:lnTo>
                    <a:pt x="84" y="208"/>
                  </a:lnTo>
                  <a:lnTo>
                    <a:pt x="76" y="208"/>
                  </a:lnTo>
                  <a:lnTo>
                    <a:pt x="66" y="208"/>
                  </a:lnTo>
                  <a:lnTo>
                    <a:pt x="66" y="220"/>
                  </a:lnTo>
                  <a:lnTo>
                    <a:pt x="76" y="232"/>
                  </a:lnTo>
                  <a:lnTo>
                    <a:pt x="66" y="232"/>
                  </a:lnTo>
                  <a:lnTo>
                    <a:pt x="60" y="244"/>
                  </a:lnTo>
                  <a:lnTo>
                    <a:pt x="50" y="234"/>
                  </a:lnTo>
                  <a:lnTo>
                    <a:pt x="40" y="222"/>
                  </a:lnTo>
                  <a:lnTo>
                    <a:pt x="22" y="236"/>
                  </a:lnTo>
                  <a:lnTo>
                    <a:pt x="22" y="238"/>
                  </a:lnTo>
                  <a:lnTo>
                    <a:pt x="24" y="258"/>
                  </a:lnTo>
                  <a:lnTo>
                    <a:pt x="24" y="270"/>
                  </a:lnTo>
                  <a:lnTo>
                    <a:pt x="16" y="282"/>
                  </a:lnTo>
                  <a:lnTo>
                    <a:pt x="8" y="294"/>
                  </a:lnTo>
                  <a:lnTo>
                    <a:pt x="0" y="294"/>
                  </a:lnTo>
                  <a:lnTo>
                    <a:pt x="8" y="294"/>
                  </a:lnTo>
                  <a:lnTo>
                    <a:pt x="106" y="286"/>
                  </a:lnTo>
                  <a:lnTo>
                    <a:pt x="106" y="276"/>
                  </a:lnTo>
                  <a:lnTo>
                    <a:pt x="126" y="274"/>
                  </a:lnTo>
                  <a:lnTo>
                    <a:pt x="242" y="262"/>
                  </a:lnTo>
                  <a:lnTo>
                    <a:pt x="322" y="252"/>
                  </a:lnTo>
                  <a:lnTo>
                    <a:pt x="396" y="240"/>
                  </a:lnTo>
                  <a:lnTo>
                    <a:pt x="458" y="228"/>
                  </a:lnTo>
                  <a:lnTo>
                    <a:pt x="456" y="226"/>
                  </a:lnTo>
                  <a:lnTo>
                    <a:pt x="464" y="214"/>
                  </a:lnTo>
                  <a:lnTo>
                    <a:pt x="482" y="202"/>
                  </a:lnTo>
                  <a:lnTo>
                    <a:pt x="492" y="200"/>
                  </a:lnTo>
                  <a:lnTo>
                    <a:pt x="508" y="188"/>
                  </a:lnTo>
                  <a:lnTo>
                    <a:pt x="508" y="176"/>
                  </a:lnTo>
                  <a:lnTo>
                    <a:pt x="524" y="164"/>
                  </a:lnTo>
                  <a:lnTo>
                    <a:pt x="516" y="152"/>
                  </a:lnTo>
                  <a:lnTo>
                    <a:pt x="524" y="140"/>
                  </a:lnTo>
                  <a:lnTo>
                    <a:pt x="532" y="138"/>
                  </a:lnTo>
                  <a:lnTo>
                    <a:pt x="540" y="128"/>
                  </a:lnTo>
                  <a:lnTo>
                    <a:pt x="540" y="116"/>
                  </a:lnTo>
                  <a:lnTo>
                    <a:pt x="548" y="114"/>
                  </a:lnTo>
                  <a:lnTo>
                    <a:pt x="540" y="116"/>
                  </a:lnTo>
                  <a:lnTo>
                    <a:pt x="530" y="116"/>
                  </a:lnTo>
                  <a:lnTo>
                    <a:pt x="512" y="106"/>
                  </a:lnTo>
                  <a:lnTo>
                    <a:pt x="512" y="94"/>
                  </a:lnTo>
                  <a:lnTo>
                    <a:pt x="500" y="72"/>
                  </a:lnTo>
                  <a:lnTo>
                    <a:pt x="482" y="74"/>
                  </a:lnTo>
                  <a:lnTo>
                    <a:pt x="482" y="62"/>
                  </a:lnTo>
                  <a:lnTo>
                    <a:pt x="480" y="38"/>
                  </a:lnTo>
                  <a:lnTo>
                    <a:pt x="488" y="38"/>
                  </a:lnTo>
                  <a:lnTo>
                    <a:pt x="488" y="26"/>
                  </a:lnTo>
                  <a:lnTo>
                    <a:pt x="478" y="26"/>
                  </a:lnTo>
                  <a:lnTo>
                    <a:pt x="470" y="26"/>
                  </a:lnTo>
                  <a:lnTo>
                    <a:pt x="462" y="28"/>
                  </a:lnTo>
                  <a:lnTo>
                    <a:pt x="450" y="16"/>
                  </a:lnTo>
                  <a:lnTo>
                    <a:pt x="442" y="28"/>
                  </a:lnTo>
                  <a:lnTo>
                    <a:pt x="434" y="42"/>
                  </a:lnTo>
                  <a:lnTo>
                    <a:pt x="426" y="42"/>
                  </a:lnTo>
                  <a:lnTo>
                    <a:pt x="424" y="30"/>
                  </a:lnTo>
                  <a:lnTo>
                    <a:pt x="416" y="30"/>
                  </a:lnTo>
                  <a:lnTo>
                    <a:pt x="408" y="44"/>
                  </a:lnTo>
                  <a:lnTo>
                    <a:pt x="398" y="44"/>
                  </a:lnTo>
                  <a:lnTo>
                    <a:pt x="388" y="32"/>
                  </a:lnTo>
                  <a:lnTo>
                    <a:pt x="380" y="34"/>
                  </a:lnTo>
                  <a:lnTo>
                    <a:pt x="370" y="34"/>
                  </a:lnTo>
                  <a:lnTo>
                    <a:pt x="360" y="24"/>
                  </a:lnTo>
                  <a:lnTo>
                    <a:pt x="360" y="12"/>
                  </a:lnTo>
                  <a:lnTo>
                    <a:pt x="350" y="0"/>
                  </a:lnTo>
                  <a:lnTo>
                    <a:pt x="340" y="2"/>
                  </a:lnTo>
                  <a:lnTo>
                    <a:pt x="332" y="2"/>
                  </a:lnTo>
                  <a:lnTo>
                    <a:pt x="332" y="14"/>
                  </a:lnTo>
                  <a:lnTo>
                    <a:pt x="306" y="1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9" name="Freeform 45">
              <a:extLst>
                <a:ext uri="{FF2B5EF4-FFF2-40B4-BE49-F238E27FC236}">
                  <a16:creationId xmlns:a16="http://schemas.microsoft.com/office/drawing/2014/main" id="{10BAF38E-13BC-9241-84C5-835CB89DD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957" y="-229533"/>
              <a:ext cx="297833" cy="252922"/>
            </a:xfrm>
            <a:custGeom>
              <a:avLst/>
              <a:gdLst/>
              <a:ahLst/>
              <a:cxnLst>
                <a:cxn ang="0">
                  <a:pos x="154" y="400"/>
                </a:cxn>
                <a:cxn ang="0">
                  <a:pos x="244" y="394"/>
                </a:cxn>
                <a:cxn ang="0">
                  <a:pos x="336" y="388"/>
                </a:cxn>
                <a:cxn ang="0">
                  <a:pos x="424" y="378"/>
                </a:cxn>
                <a:cxn ang="0">
                  <a:pos x="442" y="376"/>
                </a:cxn>
                <a:cxn ang="0">
                  <a:pos x="436" y="400"/>
                </a:cxn>
                <a:cxn ang="0">
                  <a:pos x="418" y="424"/>
                </a:cxn>
                <a:cxn ang="0">
                  <a:pos x="466" y="428"/>
                </a:cxn>
                <a:cxn ang="0">
                  <a:pos x="474" y="420"/>
                </a:cxn>
                <a:cxn ang="0">
                  <a:pos x="472" y="408"/>
                </a:cxn>
                <a:cxn ang="0">
                  <a:pos x="472" y="396"/>
                </a:cxn>
                <a:cxn ang="0">
                  <a:pos x="480" y="384"/>
                </a:cxn>
                <a:cxn ang="0">
                  <a:pos x="488" y="372"/>
                </a:cxn>
                <a:cxn ang="0">
                  <a:pos x="504" y="348"/>
                </a:cxn>
                <a:cxn ang="0">
                  <a:pos x="502" y="316"/>
                </a:cxn>
                <a:cxn ang="0">
                  <a:pos x="494" y="324"/>
                </a:cxn>
                <a:cxn ang="0">
                  <a:pos x="476" y="326"/>
                </a:cxn>
                <a:cxn ang="0">
                  <a:pos x="474" y="304"/>
                </a:cxn>
                <a:cxn ang="0">
                  <a:pos x="472" y="280"/>
                </a:cxn>
                <a:cxn ang="0">
                  <a:pos x="462" y="258"/>
                </a:cxn>
                <a:cxn ang="0">
                  <a:pos x="442" y="236"/>
                </a:cxn>
                <a:cxn ang="0">
                  <a:pos x="424" y="238"/>
                </a:cxn>
                <a:cxn ang="0">
                  <a:pos x="414" y="216"/>
                </a:cxn>
                <a:cxn ang="0">
                  <a:pos x="412" y="192"/>
                </a:cxn>
                <a:cxn ang="0">
                  <a:pos x="400" y="182"/>
                </a:cxn>
                <a:cxn ang="0">
                  <a:pos x="400" y="170"/>
                </a:cxn>
                <a:cxn ang="0">
                  <a:pos x="382" y="158"/>
                </a:cxn>
                <a:cxn ang="0">
                  <a:pos x="372" y="148"/>
                </a:cxn>
                <a:cxn ang="0">
                  <a:pos x="360" y="126"/>
                </a:cxn>
                <a:cxn ang="0">
                  <a:pos x="342" y="114"/>
                </a:cxn>
                <a:cxn ang="0">
                  <a:pos x="332" y="92"/>
                </a:cxn>
                <a:cxn ang="0">
                  <a:pos x="314" y="82"/>
                </a:cxn>
                <a:cxn ang="0">
                  <a:pos x="302" y="60"/>
                </a:cxn>
                <a:cxn ang="0">
                  <a:pos x="308" y="24"/>
                </a:cxn>
                <a:cxn ang="0">
                  <a:pos x="306" y="2"/>
                </a:cxn>
                <a:cxn ang="0">
                  <a:pos x="240" y="14"/>
                </a:cxn>
                <a:cxn ang="0">
                  <a:pos x="164" y="24"/>
                </a:cxn>
                <a:cxn ang="0">
                  <a:pos x="86" y="26"/>
                </a:cxn>
                <a:cxn ang="0">
                  <a:pos x="8" y="22"/>
                </a:cxn>
                <a:cxn ang="0">
                  <a:pos x="10" y="22"/>
                </a:cxn>
                <a:cxn ang="0">
                  <a:pos x="20" y="46"/>
                </a:cxn>
                <a:cxn ang="0">
                  <a:pos x="30" y="68"/>
                </a:cxn>
                <a:cxn ang="0">
                  <a:pos x="50" y="78"/>
                </a:cxn>
                <a:cxn ang="0">
                  <a:pos x="60" y="90"/>
                </a:cxn>
                <a:cxn ang="0">
                  <a:pos x="52" y="112"/>
                </a:cxn>
                <a:cxn ang="0">
                  <a:pos x="54" y="136"/>
                </a:cxn>
                <a:cxn ang="0">
                  <a:pos x="82" y="158"/>
                </a:cxn>
                <a:cxn ang="0">
                  <a:pos x="94" y="192"/>
                </a:cxn>
                <a:cxn ang="0">
                  <a:pos x="110" y="400"/>
                </a:cxn>
              </a:cxnLst>
              <a:rect l="0" t="0" r="r" b="b"/>
              <a:pathLst>
                <a:path w="504" h="428">
                  <a:moveTo>
                    <a:pt x="110" y="400"/>
                  </a:moveTo>
                  <a:lnTo>
                    <a:pt x="154" y="400"/>
                  </a:lnTo>
                  <a:lnTo>
                    <a:pt x="200" y="398"/>
                  </a:lnTo>
                  <a:lnTo>
                    <a:pt x="244" y="394"/>
                  </a:lnTo>
                  <a:lnTo>
                    <a:pt x="290" y="392"/>
                  </a:lnTo>
                  <a:lnTo>
                    <a:pt x="336" y="388"/>
                  </a:lnTo>
                  <a:lnTo>
                    <a:pt x="378" y="384"/>
                  </a:lnTo>
                  <a:lnTo>
                    <a:pt x="424" y="378"/>
                  </a:lnTo>
                  <a:lnTo>
                    <a:pt x="434" y="378"/>
                  </a:lnTo>
                  <a:lnTo>
                    <a:pt x="442" y="376"/>
                  </a:lnTo>
                  <a:lnTo>
                    <a:pt x="444" y="388"/>
                  </a:lnTo>
                  <a:lnTo>
                    <a:pt x="436" y="400"/>
                  </a:lnTo>
                  <a:lnTo>
                    <a:pt x="428" y="412"/>
                  </a:lnTo>
                  <a:lnTo>
                    <a:pt x="418" y="424"/>
                  </a:lnTo>
                  <a:lnTo>
                    <a:pt x="428" y="424"/>
                  </a:lnTo>
                  <a:lnTo>
                    <a:pt x="466" y="428"/>
                  </a:lnTo>
                  <a:lnTo>
                    <a:pt x="466" y="426"/>
                  </a:lnTo>
                  <a:lnTo>
                    <a:pt x="474" y="420"/>
                  </a:lnTo>
                  <a:lnTo>
                    <a:pt x="482" y="408"/>
                  </a:lnTo>
                  <a:lnTo>
                    <a:pt x="472" y="408"/>
                  </a:lnTo>
                  <a:lnTo>
                    <a:pt x="462" y="398"/>
                  </a:lnTo>
                  <a:lnTo>
                    <a:pt x="472" y="396"/>
                  </a:lnTo>
                  <a:lnTo>
                    <a:pt x="482" y="396"/>
                  </a:lnTo>
                  <a:lnTo>
                    <a:pt x="480" y="384"/>
                  </a:lnTo>
                  <a:lnTo>
                    <a:pt x="480" y="372"/>
                  </a:lnTo>
                  <a:lnTo>
                    <a:pt x="488" y="372"/>
                  </a:lnTo>
                  <a:lnTo>
                    <a:pt x="496" y="360"/>
                  </a:lnTo>
                  <a:lnTo>
                    <a:pt x="504" y="348"/>
                  </a:lnTo>
                  <a:lnTo>
                    <a:pt x="504" y="336"/>
                  </a:lnTo>
                  <a:lnTo>
                    <a:pt x="502" y="316"/>
                  </a:lnTo>
                  <a:lnTo>
                    <a:pt x="502" y="314"/>
                  </a:lnTo>
                  <a:lnTo>
                    <a:pt x="494" y="324"/>
                  </a:lnTo>
                  <a:lnTo>
                    <a:pt x="484" y="326"/>
                  </a:lnTo>
                  <a:lnTo>
                    <a:pt x="476" y="326"/>
                  </a:lnTo>
                  <a:lnTo>
                    <a:pt x="476" y="316"/>
                  </a:lnTo>
                  <a:lnTo>
                    <a:pt x="474" y="304"/>
                  </a:lnTo>
                  <a:lnTo>
                    <a:pt x="474" y="292"/>
                  </a:lnTo>
                  <a:lnTo>
                    <a:pt x="472" y="280"/>
                  </a:lnTo>
                  <a:lnTo>
                    <a:pt x="462" y="270"/>
                  </a:lnTo>
                  <a:lnTo>
                    <a:pt x="462" y="258"/>
                  </a:lnTo>
                  <a:lnTo>
                    <a:pt x="452" y="248"/>
                  </a:lnTo>
                  <a:lnTo>
                    <a:pt x="442" y="236"/>
                  </a:lnTo>
                  <a:lnTo>
                    <a:pt x="432" y="236"/>
                  </a:lnTo>
                  <a:lnTo>
                    <a:pt x="424" y="238"/>
                  </a:lnTo>
                  <a:lnTo>
                    <a:pt x="424" y="226"/>
                  </a:lnTo>
                  <a:lnTo>
                    <a:pt x="414" y="216"/>
                  </a:lnTo>
                  <a:lnTo>
                    <a:pt x="402" y="204"/>
                  </a:lnTo>
                  <a:lnTo>
                    <a:pt x="412" y="192"/>
                  </a:lnTo>
                  <a:lnTo>
                    <a:pt x="402" y="192"/>
                  </a:lnTo>
                  <a:lnTo>
                    <a:pt x="400" y="182"/>
                  </a:lnTo>
                  <a:lnTo>
                    <a:pt x="392" y="182"/>
                  </a:lnTo>
                  <a:lnTo>
                    <a:pt x="400" y="170"/>
                  </a:lnTo>
                  <a:lnTo>
                    <a:pt x="390" y="158"/>
                  </a:lnTo>
                  <a:lnTo>
                    <a:pt x="382" y="158"/>
                  </a:lnTo>
                  <a:lnTo>
                    <a:pt x="382" y="146"/>
                  </a:lnTo>
                  <a:lnTo>
                    <a:pt x="372" y="148"/>
                  </a:lnTo>
                  <a:lnTo>
                    <a:pt x="370" y="136"/>
                  </a:lnTo>
                  <a:lnTo>
                    <a:pt x="360" y="126"/>
                  </a:lnTo>
                  <a:lnTo>
                    <a:pt x="352" y="114"/>
                  </a:lnTo>
                  <a:lnTo>
                    <a:pt x="342" y="114"/>
                  </a:lnTo>
                  <a:lnTo>
                    <a:pt x="332" y="104"/>
                  </a:lnTo>
                  <a:lnTo>
                    <a:pt x="332" y="92"/>
                  </a:lnTo>
                  <a:lnTo>
                    <a:pt x="322" y="82"/>
                  </a:lnTo>
                  <a:lnTo>
                    <a:pt x="314" y="82"/>
                  </a:lnTo>
                  <a:lnTo>
                    <a:pt x="312" y="72"/>
                  </a:lnTo>
                  <a:lnTo>
                    <a:pt x="302" y="60"/>
                  </a:lnTo>
                  <a:lnTo>
                    <a:pt x="310" y="36"/>
                  </a:lnTo>
                  <a:lnTo>
                    <a:pt x="308" y="24"/>
                  </a:lnTo>
                  <a:lnTo>
                    <a:pt x="316" y="0"/>
                  </a:lnTo>
                  <a:lnTo>
                    <a:pt x="306" y="2"/>
                  </a:lnTo>
                  <a:lnTo>
                    <a:pt x="278" y="6"/>
                  </a:lnTo>
                  <a:lnTo>
                    <a:pt x="240" y="14"/>
                  </a:lnTo>
                  <a:lnTo>
                    <a:pt x="202" y="20"/>
                  </a:lnTo>
                  <a:lnTo>
                    <a:pt x="164" y="24"/>
                  </a:lnTo>
                  <a:lnTo>
                    <a:pt x="124" y="26"/>
                  </a:lnTo>
                  <a:lnTo>
                    <a:pt x="86" y="26"/>
                  </a:lnTo>
                  <a:lnTo>
                    <a:pt x="46" y="26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10" y="22"/>
                  </a:lnTo>
                  <a:lnTo>
                    <a:pt x="10" y="34"/>
                  </a:lnTo>
                  <a:lnTo>
                    <a:pt x="20" y="46"/>
                  </a:lnTo>
                  <a:lnTo>
                    <a:pt x="30" y="56"/>
                  </a:lnTo>
                  <a:lnTo>
                    <a:pt x="30" y="68"/>
                  </a:lnTo>
                  <a:lnTo>
                    <a:pt x="32" y="80"/>
                  </a:lnTo>
                  <a:lnTo>
                    <a:pt x="50" y="78"/>
                  </a:lnTo>
                  <a:lnTo>
                    <a:pt x="58" y="78"/>
                  </a:lnTo>
                  <a:lnTo>
                    <a:pt x="60" y="90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4" y="126"/>
                  </a:lnTo>
                  <a:lnTo>
                    <a:pt x="54" y="136"/>
                  </a:lnTo>
                  <a:lnTo>
                    <a:pt x="72" y="146"/>
                  </a:lnTo>
                  <a:lnTo>
                    <a:pt x="82" y="158"/>
                  </a:lnTo>
                  <a:lnTo>
                    <a:pt x="92" y="168"/>
                  </a:lnTo>
                  <a:lnTo>
                    <a:pt x="94" y="192"/>
                  </a:lnTo>
                  <a:lnTo>
                    <a:pt x="96" y="354"/>
                  </a:lnTo>
                  <a:lnTo>
                    <a:pt x="110" y="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FC755AA9-3C00-E342-80F6-3DB424DE6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079" y="-188168"/>
              <a:ext cx="338608" cy="173736"/>
            </a:xfrm>
            <a:custGeom>
              <a:avLst/>
              <a:gdLst/>
              <a:ahLst/>
              <a:cxnLst>
                <a:cxn ang="0">
                  <a:pos x="499" y="10"/>
                </a:cxn>
                <a:cxn ang="0">
                  <a:pos x="491" y="12"/>
                </a:cxn>
                <a:cxn ang="0">
                  <a:pos x="431" y="16"/>
                </a:cxn>
                <a:cxn ang="0">
                  <a:pos x="373" y="18"/>
                </a:cxn>
                <a:cxn ang="0">
                  <a:pos x="313" y="18"/>
                </a:cxn>
                <a:cxn ang="0">
                  <a:pos x="253" y="18"/>
                </a:cxn>
                <a:cxn ang="0">
                  <a:pos x="193" y="16"/>
                </a:cxn>
                <a:cxn ang="0">
                  <a:pos x="135" y="12"/>
                </a:cxn>
                <a:cxn ang="0">
                  <a:pos x="7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280"/>
                </a:cxn>
                <a:cxn ang="0">
                  <a:pos x="0" y="280"/>
                </a:cxn>
                <a:cxn ang="0">
                  <a:pos x="74" y="286"/>
                </a:cxn>
                <a:cxn ang="0">
                  <a:pos x="147" y="290"/>
                </a:cxn>
                <a:cxn ang="0">
                  <a:pos x="221" y="294"/>
                </a:cxn>
                <a:cxn ang="0">
                  <a:pos x="295" y="294"/>
                </a:cxn>
                <a:cxn ang="0">
                  <a:pos x="367" y="294"/>
                </a:cxn>
                <a:cxn ang="0">
                  <a:pos x="441" y="292"/>
                </a:cxn>
                <a:cxn ang="0">
                  <a:pos x="513" y="288"/>
                </a:cxn>
                <a:cxn ang="0">
                  <a:pos x="573" y="286"/>
                </a:cxn>
                <a:cxn ang="0">
                  <a:pos x="573" y="284"/>
                </a:cxn>
                <a:cxn ang="0">
                  <a:pos x="571" y="122"/>
                </a:cxn>
                <a:cxn ang="0">
                  <a:pos x="569" y="98"/>
                </a:cxn>
                <a:cxn ang="0">
                  <a:pos x="559" y="88"/>
                </a:cxn>
                <a:cxn ang="0">
                  <a:pos x="549" y="76"/>
                </a:cxn>
                <a:cxn ang="0">
                  <a:pos x="531" y="66"/>
                </a:cxn>
                <a:cxn ang="0">
                  <a:pos x="521" y="56"/>
                </a:cxn>
                <a:cxn ang="0">
                  <a:pos x="529" y="42"/>
                </a:cxn>
                <a:cxn ang="0">
                  <a:pos x="529" y="32"/>
                </a:cxn>
                <a:cxn ang="0">
                  <a:pos x="537" y="20"/>
                </a:cxn>
                <a:cxn ang="0">
                  <a:pos x="535" y="8"/>
                </a:cxn>
                <a:cxn ang="0">
                  <a:pos x="527" y="8"/>
                </a:cxn>
                <a:cxn ang="0">
                  <a:pos x="509" y="10"/>
                </a:cxn>
                <a:cxn ang="0">
                  <a:pos x="499" y="10"/>
                </a:cxn>
              </a:cxnLst>
              <a:rect l="0" t="0" r="r" b="b"/>
              <a:pathLst>
                <a:path w="573" h="294">
                  <a:moveTo>
                    <a:pt x="499" y="10"/>
                  </a:moveTo>
                  <a:lnTo>
                    <a:pt x="491" y="12"/>
                  </a:lnTo>
                  <a:lnTo>
                    <a:pt x="431" y="16"/>
                  </a:lnTo>
                  <a:lnTo>
                    <a:pt x="373" y="18"/>
                  </a:lnTo>
                  <a:lnTo>
                    <a:pt x="313" y="18"/>
                  </a:lnTo>
                  <a:lnTo>
                    <a:pt x="253" y="18"/>
                  </a:lnTo>
                  <a:lnTo>
                    <a:pt x="193" y="16"/>
                  </a:lnTo>
                  <a:lnTo>
                    <a:pt x="135" y="12"/>
                  </a:lnTo>
                  <a:lnTo>
                    <a:pt x="76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74" y="286"/>
                  </a:lnTo>
                  <a:lnTo>
                    <a:pt x="147" y="290"/>
                  </a:lnTo>
                  <a:lnTo>
                    <a:pt x="221" y="294"/>
                  </a:lnTo>
                  <a:lnTo>
                    <a:pt x="295" y="294"/>
                  </a:lnTo>
                  <a:lnTo>
                    <a:pt x="367" y="294"/>
                  </a:lnTo>
                  <a:lnTo>
                    <a:pt x="441" y="292"/>
                  </a:lnTo>
                  <a:lnTo>
                    <a:pt x="513" y="288"/>
                  </a:lnTo>
                  <a:lnTo>
                    <a:pt x="573" y="286"/>
                  </a:lnTo>
                  <a:lnTo>
                    <a:pt x="573" y="284"/>
                  </a:lnTo>
                  <a:lnTo>
                    <a:pt x="571" y="122"/>
                  </a:lnTo>
                  <a:lnTo>
                    <a:pt x="569" y="98"/>
                  </a:lnTo>
                  <a:lnTo>
                    <a:pt x="559" y="88"/>
                  </a:lnTo>
                  <a:lnTo>
                    <a:pt x="549" y="76"/>
                  </a:lnTo>
                  <a:lnTo>
                    <a:pt x="531" y="66"/>
                  </a:lnTo>
                  <a:lnTo>
                    <a:pt x="521" y="56"/>
                  </a:lnTo>
                  <a:lnTo>
                    <a:pt x="529" y="42"/>
                  </a:lnTo>
                  <a:lnTo>
                    <a:pt x="529" y="32"/>
                  </a:lnTo>
                  <a:lnTo>
                    <a:pt x="537" y="20"/>
                  </a:lnTo>
                  <a:lnTo>
                    <a:pt x="535" y="8"/>
                  </a:lnTo>
                  <a:lnTo>
                    <a:pt x="527" y="8"/>
                  </a:lnTo>
                  <a:lnTo>
                    <a:pt x="509" y="10"/>
                  </a:lnTo>
                  <a:lnTo>
                    <a:pt x="499" y="1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5BE2E93D-BFA1-5C4B-8D2A-358BE5CB8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610" y="-270899"/>
              <a:ext cx="319107" cy="248194"/>
            </a:xfrm>
            <a:custGeom>
              <a:avLst/>
              <a:gdLst/>
              <a:ahLst/>
              <a:cxnLst>
                <a:cxn ang="0">
                  <a:pos x="458" y="414"/>
                </a:cxn>
                <a:cxn ang="0">
                  <a:pos x="522" y="420"/>
                </a:cxn>
                <a:cxn ang="0">
                  <a:pos x="538" y="140"/>
                </a:cxn>
                <a:cxn ang="0">
                  <a:pos x="540" y="46"/>
                </a:cxn>
                <a:cxn ang="0">
                  <a:pos x="404" y="32"/>
                </a:cxn>
                <a:cxn ang="0">
                  <a:pos x="402" y="32"/>
                </a:cxn>
                <a:cxn ang="0">
                  <a:pos x="356" y="32"/>
                </a:cxn>
                <a:cxn ang="0">
                  <a:pos x="294" y="28"/>
                </a:cxn>
                <a:cxn ang="0">
                  <a:pos x="232" y="24"/>
                </a:cxn>
                <a:cxn ang="0">
                  <a:pos x="170" y="18"/>
                </a:cxn>
                <a:cxn ang="0">
                  <a:pos x="108" y="10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2" y="366"/>
                </a:cxn>
                <a:cxn ang="0">
                  <a:pos x="0" y="366"/>
                </a:cxn>
                <a:cxn ang="0">
                  <a:pos x="78" y="378"/>
                </a:cxn>
                <a:cxn ang="0">
                  <a:pos x="156" y="388"/>
                </a:cxn>
                <a:cxn ang="0">
                  <a:pos x="232" y="398"/>
                </a:cxn>
                <a:cxn ang="0">
                  <a:pos x="310" y="404"/>
                </a:cxn>
                <a:cxn ang="0">
                  <a:pos x="388" y="410"/>
                </a:cxn>
                <a:cxn ang="0">
                  <a:pos x="450" y="414"/>
                </a:cxn>
                <a:cxn ang="0">
                  <a:pos x="458" y="414"/>
                </a:cxn>
              </a:cxnLst>
              <a:rect l="0" t="0" r="r" b="b"/>
              <a:pathLst>
                <a:path w="540" h="420">
                  <a:moveTo>
                    <a:pt x="458" y="414"/>
                  </a:moveTo>
                  <a:lnTo>
                    <a:pt x="522" y="420"/>
                  </a:lnTo>
                  <a:lnTo>
                    <a:pt x="538" y="140"/>
                  </a:lnTo>
                  <a:lnTo>
                    <a:pt x="540" y="46"/>
                  </a:lnTo>
                  <a:lnTo>
                    <a:pt x="404" y="32"/>
                  </a:lnTo>
                  <a:lnTo>
                    <a:pt x="402" y="32"/>
                  </a:lnTo>
                  <a:lnTo>
                    <a:pt x="356" y="32"/>
                  </a:lnTo>
                  <a:lnTo>
                    <a:pt x="294" y="28"/>
                  </a:lnTo>
                  <a:lnTo>
                    <a:pt x="232" y="24"/>
                  </a:lnTo>
                  <a:lnTo>
                    <a:pt x="170" y="18"/>
                  </a:lnTo>
                  <a:lnTo>
                    <a:pt x="108" y="1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2" y="366"/>
                  </a:lnTo>
                  <a:lnTo>
                    <a:pt x="0" y="366"/>
                  </a:lnTo>
                  <a:lnTo>
                    <a:pt x="78" y="378"/>
                  </a:lnTo>
                  <a:lnTo>
                    <a:pt x="156" y="388"/>
                  </a:lnTo>
                  <a:lnTo>
                    <a:pt x="232" y="398"/>
                  </a:lnTo>
                  <a:lnTo>
                    <a:pt x="310" y="404"/>
                  </a:lnTo>
                  <a:lnTo>
                    <a:pt x="388" y="410"/>
                  </a:lnTo>
                  <a:lnTo>
                    <a:pt x="450" y="414"/>
                  </a:lnTo>
                  <a:lnTo>
                    <a:pt x="458" y="4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24DFB813-7328-BE47-B2F0-FC32694CA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153" y="-508456"/>
              <a:ext cx="302560" cy="256467"/>
            </a:xfrm>
            <a:custGeom>
              <a:avLst/>
              <a:gdLst/>
              <a:ahLst/>
              <a:cxnLst>
                <a:cxn ang="0">
                  <a:pos x="56" y="12"/>
                </a:cxn>
                <a:cxn ang="0">
                  <a:pos x="12" y="282"/>
                </a:cxn>
                <a:cxn ang="0">
                  <a:pos x="0" y="378"/>
                </a:cxn>
                <a:cxn ang="0">
                  <a:pos x="130" y="402"/>
                </a:cxn>
                <a:cxn ang="0">
                  <a:pos x="128" y="402"/>
                </a:cxn>
                <a:cxn ang="0">
                  <a:pos x="190" y="412"/>
                </a:cxn>
                <a:cxn ang="0">
                  <a:pos x="252" y="420"/>
                </a:cxn>
                <a:cxn ang="0">
                  <a:pos x="314" y="426"/>
                </a:cxn>
                <a:cxn ang="0">
                  <a:pos x="376" y="430"/>
                </a:cxn>
                <a:cxn ang="0">
                  <a:pos x="438" y="434"/>
                </a:cxn>
                <a:cxn ang="0">
                  <a:pos x="484" y="434"/>
                </a:cxn>
                <a:cxn ang="0">
                  <a:pos x="486" y="434"/>
                </a:cxn>
                <a:cxn ang="0">
                  <a:pos x="482" y="388"/>
                </a:cxn>
                <a:cxn ang="0">
                  <a:pos x="490" y="376"/>
                </a:cxn>
                <a:cxn ang="0">
                  <a:pos x="480" y="364"/>
                </a:cxn>
                <a:cxn ang="0">
                  <a:pos x="488" y="342"/>
                </a:cxn>
                <a:cxn ang="0">
                  <a:pos x="500" y="246"/>
                </a:cxn>
                <a:cxn ang="0">
                  <a:pos x="512" y="60"/>
                </a:cxn>
                <a:cxn ang="0">
                  <a:pos x="512" y="60"/>
                </a:cxn>
                <a:cxn ang="0">
                  <a:pos x="474" y="58"/>
                </a:cxn>
                <a:cxn ang="0">
                  <a:pos x="414" y="54"/>
                </a:cxn>
                <a:cxn ang="0">
                  <a:pos x="352" y="48"/>
                </a:cxn>
                <a:cxn ang="0">
                  <a:pos x="292" y="42"/>
                </a:cxn>
                <a:cxn ang="0">
                  <a:pos x="232" y="34"/>
                </a:cxn>
                <a:cxn ang="0">
                  <a:pos x="172" y="24"/>
                </a:cxn>
                <a:cxn ang="0">
                  <a:pos x="114" y="14"/>
                </a:cxn>
                <a:cxn ang="0">
                  <a:pos x="54" y="0"/>
                </a:cxn>
                <a:cxn ang="0">
                  <a:pos x="56" y="12"/>
                </a:cxn>
              </a:cxnLst>
              <a:rect l="0" t="0" r="r" b="b"/>
              <a:pathLst>
                <a:path w="512" h="434">
                  <a:moveTo>
                    <a:pt x="56" y="12"/>
                  </a:moveTo>
                  <a:lnTo>
                    <a:pt x="12" y="282"/>
                  </a:lnTo>
                  <a:lnTo>
                    <a:pt x="0" y="378"/>
                  </a:lnTo>
                  <a:lnTo>
                    <a:pt x="130" y="402"/>
                  </a:lnTo>
                  <a:lnTo>
                    <a:pt x="128" y="402"/>
                  </a:lnTo>
                  <a:lnTo>
                    <a:pt x="190" y="412"/>
                  </a:lnTo>
                  <a:lnTo>
                    <a:pt x="252" y="420"/>
                  </a:lnTo>
                  <a:lnTo>
                    <a:pt x="314" y="426"/>
                  </a:lnTo>
                  <a:lnTo>
                    <a:pt x="376" y="430"/>
                  </a:lnTo>
                  <a:lnTo>
                    <a:pt x="438" y="434"/>
                  </a:lnTo>
                  <a:lnTo>
                    <a:pt x="484" y="434"/>
                  </a:lnTo>
                  <a:lnTo>
                    <a:pt x="486" y="434"/>
                  </a:lnTo>
                  <a:lnTo>
                    <a:pt x="482" y="388"/>
                  </a:lnTo>
                  <a:lnTo>
                    <a:pt x="490" y="376"/>
                  </a:lnTo>
                  <a:lnTo>
                    <a:pt x="480" y="364"/>
                  </a:lnTo>
                  <a:lnTo>
                    <a:pt x="488" y="342"/>
                  </a:lnTo>
                  <a:lnTo>
                    <a:pt x="500" y="246"/>
                  </a:lnTo>
                  <a:lnTo>
                    <a:pt x="512" y="60"/>
                  </a:lnTo>
                  <a:lnTo>
                    <a:pt x="512" y="60"/>
                  </a:lnTo>
                  <a:lnTo>
                    <a:pt x="474" y="58"/>
                  </a:lnTo>
                  <a:lnTo>
                    <a:pt x="414" y="54"/>
                  </a:lnTo>
                  <a:lnTo>
                    <a:pt x="352" y="48"/>
                  </a:lnTo>
                  <a:lnTo>
                    <a:pt x="292" y="42"/>
                  </a:lnTo>
                  <a:lnTo>
                    <a:pt x="232" y="34"/>
                  </a:lnTo>
                  <a:lnTo>
                    <a:pt x="172" y="24"/>
                  </a:lnTo>
                  <a:lnTo>
                    <a:pt x="114" y="14"/>
                  </a:lnTo>
                  <a:lnTo>
                    <a:pt x="54" y="0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ED1ED7C6-78B4-8C44-9CB3-B20154E8F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406" y="-424543"/>
              <a:ext cx="276559" cy="444386"/>
            </a:xfrm>
            <a:custGeom>
              <a:avLst/>
              <a:gdLst/>
              <a:ahLst/>
              <a:cxnLst>
                <a:cxn ang="0">
                  <a:pos x="298" y="752"/>
                </a:cxn>
                <a:cxn ang="0">
                  <a:pos x="10" y="296"/>
                </a:cxn>
                <a:cxn ang="0">
                  <a:pos x="0" y="284"/>
                </a:cxn>
                <a:cxn ang="0">
                  <a:pos x="8" y="260"/>
                </a:cxn>
                <a:cxn ang="0">
                  <a:pos x="8" y="248"/>
                </a:cxn>
                <a:cxn ang="0">
                  <a:pos x="14" y="224"/>
                </a:cxn>
                <a:cxn ang="0">
                  <a:pos x="14" y="20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118" y="14"/>
                </a:cxn>
                <a:cxn ang="0">
                  <a:pos x="186" y="34"/>
                </a:cxn>
                <a:cxn ang="0">
                  <a:pos x="256" y="56"/>
                </a:cxn>
                <a:cxn ang="0">
                  <a:pos x="264" y="54"/>
                </a:cxn>
                <a:cxn ang="0">
                  <a:pos x="302" y="66"/>
                </a:cxn>
                <a:cxn ang="0">
                  <a:pos x="340" y="76"/>
                </a:cxn>
                <a:cxn ang="0">
                  <a:pos x="378" y="84"/>
                </a:cxn>
                <a:cxn ang="0">
                  <a:pos x="416" y="92"/>
                </a:cxn>
                <a:cxn ang="0">
                  <a:pos x="454" y="96"/>
                </a:cxn>
                <a:cxn ang="0">
                  <a:pos x="468" y="98"/>
                </a:cxn>
                <a:cxn ang="0">
                  <a:pos x="468" y="98"/>
                </a:cxn>
                <a:cxn ang="0">
                  <a:pos x="376" y="570"/>
                </a:cxn>
                <a:cxn ang="0">
                  <a:pos x="376" y="560"/>
                </a:cxn>
                <a:cxn ang="0">
                  <a:pos x="368" y="594"/>
                </a:cxn>
                <a:cxn ang="0">
                  <a:pos x="370" y="618"/>
                </a:cxn>
                <a:cxn ang="0">
                  <a:pos x="362" y="630"/>
                </a:cxn>
                <a:cxn ang="0">
                  <a:pos x="354" y="644"/>
                </a:cxn>
                <a:cxn ang="0">
                  <a:pos x="346" y="656"/>
                </a:cxn>
                <a:cxn ang="0">
                  <a:pos x="336" y="656"/>
                </a:cxn>
                <a:cxn ang="0">
                  <a:pos x="328" y="656"/>
                </a:cxn>
                <a:cxn ang="0">
                  <a:pos x="328" y="646"/>
                </a:cxn>
                <a:cxn ang="0">
                  <a:pos x="318" y="646"/>
                </a:cxn>
                <a:cxn ang="0">
                  <a:pos x="310" y="646"/>
                </a:cxn>
                <a:cxn ang="0">
                  <a:pos x="310" y="658"/>
                </a:cxn>
                <a:cxn ang="0">
                  <a:pos x="302" y="682"/>
                </a:cxn>
                <a:cxn ang="0">
                  <a:pos x="302" y="694"/>
                </a:cxn>
                <a:cxn ang="0">
                  <a:pos x="304" y="704"/>
                </a:cxn>
                <a:cxn ang="0">
                  <a:pos x="304" y="716"/>
                </a:cxn>
                <a:cxn ang="0">
                  <a:pos x="306" y="728"/>
                </a:cxn>
                <a:cxn ang="0">
                  <a:pos x="298" y="740"/>
                </a:cxn>
                <a:cxn ang="0">
                  <a:pos x="298" y="752"/>
                </a:cxn>
              </a:cxnLst>
              <a:rect l="0" t="0" r="r" b="b"/>
              <a:pathLst>
                <a:path w="468" h="752">
                  <a:moveTo>
                    <a:pt x="298" y="752"/>
                  </a:moveTo>
                  <a:lnTo>
                    <a:pt x="10" y="296"/>
                  </a:lnTo>
                  <a:lnTo>
                    <a:pt x="0" y="284"/>
                  </a:lnTo>
                  <a:lnTo>
                    <a:pt x="8" y="260"/>
                  </a:lnTo>
                  <a:lnTo>
                    <a:pt x="8" y="248"/>
                  </a:lnTo>
                  <a:lnTo>
                    <a:pt x="14" y="224"/>
                  </a:lnTo>
                  <a:lnTo>
                    <a:pt x="14" y="20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118" y="14"/>
                  </a:lnTo>
                  <a:lnTo>
                    <a:pt x="186" y="34"/>
                  </a:lnTo>
                  <a:lnTo>
                    <a:pt x="256" y="56"/>
                  </a:lnTo>
                  <a:lnTo>
                    <a:pt x="264" y="54"/>
                  </a:lnTo>
                  <a:lnTo>
                    <a:pt x="302" y="66"/>
                  </a:lnTo>
                  <a:lnTo>
                    <a:pt x="340" y="76"/>
                  </a:lnTo>
                  <a:lnTo>
                    <a:pt x="378" y="84"/>
                  </a:lnTo>
                  <a:lnTo>
                    <a:pt x="416" y="92"/>
                  </a:lnTo>
                  <a:lnTo>
                    <a:pt x="454" y="96"/>
                  </a:lnTo>
                  <a:lnTo>
                    <a:pt x="468" y="98"/>
                  </a:lnTo>
                  <a:lnTo>
                    <a:pt x="468" y="98"/>
                  </a:lnTo>
                  <a:lnTo>
                    <a:pt x="376" y="570"/>
                  </a:lnTo>
                  <a:lnTo>
                    <a:pt x="376" y="560"/>
                  </a:lnTo>
                  <a:lnTo>
                    <a:pt x="368" y="594"/>
                  </a:lnTo>
                  <a:lnTo>
                    <a:pt x="370" y="618"/>
                  </a:lnTo>
                  <a:lnTo>
                    <a:pt x="362" y="630"/>
                  </a:lnTo>
                  <a:lnTo>
                    <a:pt x="354" y="644"/>
                  </a:lnTo>
                  <a:lnTo>
                    <a:pt x="346" y="656"/>
                  </a:lnTo>
                  <a:lnTo>
                    <a:pt x="336" y="656"/>
                  </a:lnTo>
                  <a:lnTo>
                    <a:pt x="328" y="656"/>
                  </a:lnTo>
                  <a:lnTo>
                    <a:pt x="328" y="646"/>
                  </a:lnTo>
                  <a:lnTo>
                    <a:pt x="318" y="646"/>
                  </a:lnTo>
                  <a:lnTo>
                    <a:pt x="310" y="646"/>
                  </a:lnTo>
                  <a:lnTo>
                    <a:pt x="310" y="658"/>
                  </a:lnTo>
                  <a:lnTo>
                    <a:pt x="302" y="682"/>
                  </a:lnTo>
                  <a:lnTo>
                    <a:pt x="302" y="694"/>
                  </a:lnTo>
                  <a:lnTo>
                    <a:pt x="304" y="704"/>
                  </a:lnTo>
                  <a:lnTo>
                    <a:pt x="304" y="716"/>
                  </a:lnTo>
                  <a:lnTo>
                    <a:pt x="306" y="728"/>
                  </a:lnTo>
                  <a:lnTo>
                    <a:pt x="298" y="740"/>
                  </a:lnTo>
                  <a:lnTo>
                    <a:pt x="298" y="75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CE38C2BA-C463-724A-B331-4E5FCB39E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440" y="-522639"/>
              <a:ext cx="317334" cy="19382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8" y="8"/>
                </a:cxn>
                <a:cxn ang="0">
                  <a:pos x="148" y="14"/>
                </a:cxn>
                <a:cxn ang="0">
                  <a:pos x="210" y="16"/>
                </a:cxn>
                <a:cxn ang="0">
                  <a:pos x="273" y="18"/>
                </a:cxn>
                <a:cxn ang="0">
                  <a:pos x="335" y="18"/>
                </a:cxn>
                <a:cxn ang="0">
                  <a:pos x="395" y="18"/>
                </a:cxn>
                <a:cxn ang="0">
                  <a:pos x="457" y="16"/>
                </a:cxn>
                <a:cxn ang="0">
                  <a:pos x="517" y="10"/>
                </a:cxn>
                <a:cxn ang="0">
                  <a:pos x="517" y="10"/>
                </a:cxn>
                <a:cxn ang="0">
                  <a:pos x="519" y="22"/>
                </a:cxn>
                <a:cxn ang="0">
                  <a:pos x="511" y="24"/>
                </a:cxn>
                <a:cxn ang="0">
                  <a:pos x="503" y="36"/>
                </a:cxn>
                <a:cxn ang="0">
                  <a:pos x="493" y="36"/>
                </a:cxn>
                <a:cxn ang="0">
                  <a:pos x="493" y="48"/>
                </a:cxn>
                <a:cxn ang="0">
                  <a:pos x="503" y="48"/>
                </a:cxn>
                <a:cxn ang="0">
                  <a:pos x="513" y="58"/>
                </a:cxn>
                <a:cxn ang="0">
                  <a:pos x="513" y="70"/>
                </a:cxn>
                <a:cxn ang="0">
                  <a:pos x="523" y="70"/>
                </a:cxn>
                <a:cxn ang="0">
                  <a:pos x="535" y="232"/>
                </a:cxn>
                <a:cxn ang="0">
                  <a:pos x="525" y="232"/>
                </a:cxn>
                <a:cxn ang="0">
                  <a:pos x="517" y="232"/>
                </a:cxn>
                <a:cxn ang="0">
                  <a:pos x="507" y="244"/>
                </a:cxn>
                <a:cxn ang="0">
                  <a:pos x="509" y="256"/>
                </a:cxn>
                <a:cxn ang="0">
                  <a:pos x="519" y="268"/>
                </a:cxn>
                <a:cxn ang="0">
                  <a:pos x="535" y="254"/>
                </a:cxn>
                <a:cxn ang="0">
                  <a:pos x="537" y="278"/>
                </a:cxn>
                <a:cxn ang="0">
                  <a:pos x="521" y="302"/>
                </a:cxn>
                <a:cxn ang="0">
                  <a:pos x="513" y="314"/>
                </a:cxn>
                <a:cxn ang="0">
                  <a:pos x="513" y="326"/>
                </a:cxn>
                <a:cxn ang="0">
                  <a:pos x="505" y="328"/>
                </a:cxn>
                <a:cxn ang="0">
                  <a:pos x="497" y="328"/>
                </a:cxn>
                <a:cxn ang="0">
                  <a:pos x="495" y="316"/>
                </a:cxn>
                <a:cxn ang="0">
                  <a:pos x="485" y="316"/>
                </a:cxn>
                <a:cxn ang="0">
                  <a:pos x="477" y="306"/>
                </a:cxn>
                <a:cxn ang="0">
                  <a:pos x="469" y="306"/>
                </a:cxn>
                <a:cxn ang="0">
                  <a:pos x="459" y="318"/>
                </a:cxn>
                <a:cxn ang="0">
                  <a:pos x="459" y="306"/>
                </a:cxn>
                <a:cxn ang="0">
                  <a:pos x="449" y="308"/>
                </a:cxn>
                <a:cxn ang="0">
                  <a:pos x="441" y="296"/>
                </a:cxn>
                <a:cxn ang="0">
                  <a:pos x="431" y="298"/>
                </a:cxn>
                <a:cxn ang="0">
                  <a:pos x="421" y="298"/>
                </a:cxn>
                <a:cxn ang="0">
                  <a:pos x="423" y="310"/>
                </a:cxn>
                <a:cxn ang="0">
                  <a:pos x="413" y="310"/>
                </a:cxn>
                <a:cxn ang="0">
                  <a:pos x="405" y="310"/>
                </a:cxn>
                <a:cxn ang="0">
                  <a:pos x="403" y="300"/>
                </a:cxn>
                <a:cxn ang="0">
                  <a:pos x="395" y="300"/>
                </a:cxn>
                <a:cxn ang="0">
                  <a:pos x="395" y="288"/>
                </a:cxn>
                <a:cxn ang="0">
                  <a:pos x="393" y="288"/>
                </a:cxn>
                <a:cxn ang="0">
                  <a:pos x="385" y="290"/>
                </a:cxn>
                <a:cxn ang="0">
                  <a:pos x="331" y="292"/>
                </a:cxn>
                <a:cxn ang="0">
                  <a:pos x="275" y="292"/>
                </a:cxn>
                <a:cxn ang="0">
                  <a:pos x="220" y="290"/>
                </a:cxn>
                <a:cxn ang="0">
                  <a:pos x="164" y="288"/>
                </a:cxn>
                <a:cxn ang="0">
                  <a:pos x="110" y="284"/>
                </a:cxn>
                <a:cxn ang="0">
                  <a:pos x="54" y="278"/>
                </a:cxn>
                <a:cxn ang="0">
                  <a:pos x="0" y="272"/>
                </a:cxn>
                <a:cxn ang="0">
                  <a:pos x="2" y="270"/>
                </a:cxn>
                <a:cxn ang="0">
                  <a:pos x="14" y="84"/>
                </a:cxn>
                <a:cxn ang="0">
                  <a:pos x="18" y="2"/>
                </a:cxn>
                <a:cxn ang="0">
                  <a:pos x="26" y="0"/>
                </a:cxn>
              </a:cxnLst>
              <a:rect l="0" t="0" r="r" b="b"/>
              <a:pathLst>
                <a:path w="537" h="328">
                  <a:moveTo>
                    <a:pt x="26" y="0"/>
                  </a:moveTo>
                  <a:lnTo>
                    <a:pt x="88" y="8"/>
                  </a:lnTo>
                  <a:lnTo>
                    <a:pt x="148" y="14"/>
                  </a:lnTo>
                  <a:lnTo>
                    <a:pt x="210" y="16"/>
                  </a:lnTo>
                  <a:lnTo>
                    <a:pt x="273" y="18"/>
                  </a:lnTo>
                  <a:lnTo>
                    <a:pt x="335" y="18"/>
                  </a:lnTo>
                  <a:lnTo>
                    <a:pt x="395" y="18"/>
                  </a:lnTo>
                  <a:lnTo>
                    <a:pt x="457" y="16"/>
                  </a:lnTo>
                  <a:lnTo>
                    <a:pt x="517" y="10"/>
                  </a:lnTo>
                  <a:lnTo>
                    <a:pt x="517" y="10"/>
                  </a:lnTo>
                  <a:lnTo>
                    <a:pt x="519" y="22"/>
                  </a:lnTo>
                  <a:lnTo>
                    <a:pt x="511" y="24"/>
                  </a:lnTo>
                  <a:lnTo>
                    <a:pt x="503" y="36"/>
                  </a:lnTo>
                  <a:lnTo>
                    <a:pt x="493" y="36"/>
                  </a:lnTo>
                  <a:lnTo>
                    <a:pt x="493" y="48"/>
                  </a:lnTo>
                  <a:lnTo>
                    <a:pt x="503" y="48"/>
                  </a:lnTo>
                  <a:lnTo>
                    <a:pt x="513" y="58"/>
                  </a:lnTo>
                  <a:lnTo>
                    <a:pt x="513" y="70"/>
                  </a:lnTo>
                  <a:lnTo>
                    <a:pt x="523" y="70"/>
                  </a:lnTo>
                  <a:lnTo>
                    <a:pt x="535" y="232"/>
                  </a:lnTo>
                  <a:lnTo>
                    <a:pt x="525" y="232"/>
                  </a:lnTo>
                  <a:lnTo>
                    <a:pt x="517" y="232"/>
                  </a:lnTo>
                  <a:lnTo>
                    <a:pt x="507" y="244"/>
                  </a:lnTo>
                  <a:lnTo>
                    <a:pt x="509" y="256"/>
                  </a:lnTo>
                  <a:lnTo>
                    <a:pt x="519" y="268"/>
                  </a:lnTo>
                  <a:lnTo>
                    <a:pt x="535" y="254"/>
                  </a:lnTo>
                  <a:lnTo>
                    <a:pt x="537" y="278"/>
                  </a:lnTo>
                  <a:lnTo>
                    <a:pt x="521" y="302"/>
                  </a:lnTo>
                  <a:lnTo>
                    <a:pt x="513" y="314"/>
                  </a:lnTo>
                  <a:lnTo>
                    <a:pt x="513" y="326"/>
                  </a:lnTo>
                  <a:lnTo>
                    <a:pt x="505" y="328"/>
                  </a:lnTo>
                  <a:lnTo>
                    <a:pt x="497" y="328"/>
                  </a:lnTo>
                  <a:lnTo>
                    <a:pt x="495" y="316"/>
                  </a:lnTo>
                  <a:lnTo>
                    <a:pt x="485" y="316"/>
                  </a:lnTo>
                  <a:lnTo>
                    <a:pt x="477" y="306"/>
                  </a:lnTo>
                  <a:lnTo>
                    <a:pt x="469" y="306"/>
                  </a:lnTo>
                  <a:lnTo>
                    <a:pt x="459" y="318"/>
                  </a:lnTo>
                  <a:lnTo>
                    <a:pt x="459" y="306"/>
                  </a:lnTo>
                  <a:lnTo>
                    <a:pt x="449" y="308"/>
                  </a:lnTo>
                  <a:lnTo>
                    <a:pt x="441" y="296"/>
                  </a:lnTo>
                  <a:lnTo>
                    <a:pt x="431" y="298"/>
                  </a:lnTo>
                  <a:lnTo>
                    <a:pt x="421" y="298"/>
                  </a:lnTo>
                  <a:lnTo>
                    <a:pt x="423" y="310"/>
                  </a:lnTo>
                  <a:lnTo>
                    <a:pt x="413" y="310"/>
                  </a:lnTo>
                  <a:lnTo>
                    <a:pt x="405" y="310"/>
                  </a:lnTo>
                  <a:lnTo>
                    <a:pt x="403" y="300"/>
                  </a:lnTo>
                  <a:lnTo>
                    <a:pt x="395" y="300"/>
                  </a:lnTo>
                  <a:lnTo>
                    <a:pt x="395" y="288"/>
                  </a:lnTo>
                  <a:lnTo>
                    <a:pt x="393" y="288"/>
                  </a:lnTo>
                  <a:lnTo>
                    <a:pt x="385" y="290"/>
                  </a:lnTo>
                  <a:lnTo>
                    <a:pt x="331" y="292"/>
                  </a:lnTo>
                  <a:lnTo>
                    <a:pt x="275" y="292"/>
                  </a:lnTo>
                  <a:lnTo>
                    <a:pt x="220" y="290"/>
                  </a:lnTo>
                  <a:lnTo>
                    <a:pt x="164" y="288"/>
                  </a:lnTo>
                  <a:lnTo>
                    <a:pt x="110" y="284"/>
                  </a:lnTo>
                  <a:lnTo>
                    <a:pt x="54" y="278"/>
                  </a:lnTo>
                  <a:lnTo>
                    <a:pt x="0" y="272"/>
                  </a:lnTo>
                  <a:lnTo>
                    <a:pt x="2" y="270"/>
                  </a:lnTo>
                  <a:lnTo>
                    <a:pt x="14" y="84"/>
                  </a:lnTo>
                  <a:lnTo>
                    <a:pt x="1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7647E57F-423D-154B-B79F-EBD31963D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045" y="-393814"/>
              <a:ext cx="274195" cy="179645"/>
            </a:xfrm>
            <a:custGeom>
              <a:avLst/>
              <a:gdLst/>
              <a:ahLst/>
              <a:cxnLst>
                <a:cxn ang="0">
                  <a:pos x="6" y="108"/>
                </a:cxn>
                <a:cxn ang="0">
                  <a:pos x="18" y="120"/>
                </a:cxn>
                <a:cxn ang="0">
                  <a:pos x="36" y="142"/>
                </a:cxn>
                <a:cxn ang="0">
                  <a:pos x="46" y="162"/>
                </a:cxn>
                <a:cxn ang="0">
                  <a:pos x="60" y="198"/>
                </a:cxn>
                <a:cxn ang="0">
                  <a:pos x="70" y="220"/>
                </a:cxn>
                <a:cxn ang="0">
                  <a:pos x="72" y="244"/>
                </a:cxn>
                <a:cxn ang="0">
                  <a:pos x="74" y="278"/>
                </a:cxn>
                <a:cxn ang="0">
                  <a:pos x="84" y="300"/>
                </a:cxn>
                <a:cxn ang="0">
                  <a:pos x="162" y="304"/>
                </a:cxn>
                <a:cxn ang="0">
                  <a:pos x="240" y="302"/>
                </a:cxn>
                <a:cxn ang="0">
                  <a:pos x="316" y="292"/>
                </a:cxn>
                <a:cxn ang="0">
                  <a:pos x="382" y="280"/>
                </a:cxn>
                <a:cxn ang="0">
                  <a:pos x="392" y="278"/>
                </a:cxn>
                <a:cxn ang="0">
                  <a:pos x="400" y="266"/>
                </a:cxn>
                <a:cxn ang="0">
                  <a:pos x="408" y="242"/>
                </a:cxn>
                <a:cxn ang="0">
                  <a:pos x="398" y="232"/>
                </a:cxn>
                <a:cxn ang="0">
                  <a:pos x="396" y="208"/>
                </a:cxn>
                <a:cxn ang="0">
                  <a:pos x="422" y="194"/>
                </a:cxn>
                <a:cxn ang="0">
                  <a:pos x="448" y="180"/>
                </a:cxn>
                <a:cxn ang="0">
                  <a:pos x="454" y="158"/>
                </a:cxn>
                <a:cxn ang="0">
                  <a:pos x="452" y="134"/>
                </a:cxn>
                <a:cxn ang="0">
                  <a:pos x="442" y="112"/>
                </a:cxn>
                <a:cxn ang="0">
                  <a:pos x="442" y="100"/>
                </a:cxn>
                <a:cxn ang="0">
                  <a:pos x="414" y="90"/>
                </a:cxn>
                <a:cxn ang="0">
                  <a:pos x="396" y="68"/>
                </a:cxn>
                <a:cxn ang="0">
                  <a:pos x="374" y="46"/>
                </a:cxn>
                <a:cxn ang="0">
                  <a:pos x="374" y="22"/>
                </a:cxn>
                <a:cxn ang="0">
                  <a:pos x="370" y="0"/>
                </a:cxn>
                <a:cxn ang="0">
                  <a:pos x="320" y="12"/>
                </a:cxn>
                <a:cxn ang="0">
                  <a:pos x="242" y="22"/>
                </a:cxn>
                <a:cxn ang="0">
                  <a:pos x="164" y="26"/>
                </a:cxn>
                <a:cxn ang="0">
                  <a:pos x="86" y="24"/>
                </a:cxn>
                <a:cxn ang="0">
                  <a:pos x="28" y="14"/>
                </a:cxn>
                <a:cxn ang="0">
                  <a:pos x="10" y="14"/>
                </a:cxn>
                <a:cxn ang="0">
                  <a:pos x="2" y="38"/>
                </a:cxn>
                <a:cxn ang="0">
                  <a:pos x="28" y="36"/>
                </a:cxn>
                <a:cxn ang="0">
                  <a:pos x="14" y="84"/>
                </a:cxn>
              </a:cxnLst>
              <a:rect l="0" t="0" r="r" b="b"/>
              <a:pathLst>
                <a:path w="464" h="304">
                  <a:moveTo>
                    <a:pt x="6" y="96"/>
                  </a:moveTo>
                  <a:lnTo>
                    <a:pt x="6" y="108"/>
                  </a:lnTo>
                  <a:lnTo>
                    <a:pt x="8" y="120"/>
                  </a:lnTo>
                  <a:lnTo>
                    <a:pt x="18" y="120"/>
                  </a:lnTo>
                  <a:lnTo>
                    <a:pt x="28" y="130"/>
                  </a:lnTo>
                  <a:lnTo>
                    <a:pt x="36" y="142"/>
                  </a:lnTo>
                  <a:lnTo>
                    <a:pt x="38" y="152"/>
                  </a:lnTo>
                  <a:lnTo>
                    <a:pt x="46" y="162"/>
                  </a:lnTo>
                  <a:lnTo>
                    <a:pt x="58" y="186"/>
                  </a:lnTo>
                  <a:lnTo>
                    <a:pt x="60" y="198"/>
                  </a:lnTo>
                  <a:lnTo>
                    <a:pt x="60" y="210"/>
                  </a:lnTo>
                  <a:lnTo>
                    <a:pt x="70" y="220"/>
                  </a:lnTo>
                  <a:lnTo>
                    <a:pt x="72" y="232"/>
                  </a:lnTo>
                  <a:lnTo>
                    <a:pt x="72" y="244"/>
                  </a:lnTo>
                  <a:lnTo>
                    <a:pt x="72" y="256"/>
                  </a:lnTo>
                  <a:lnTo>
                    <a:pt x="74" y="278"/>
                  </a:lnTo>
                  <a:lnTo>
                    <a:pt x="76" y="290"/>
                  </a:lnTo>
                  <a:lnTo>
                    <a:pt x="84" y="300"/>
                  </a:lnTo>
                  <a:lnTo>
                    <a:pt x="122" y="304"/>
                  </a:lnTo>
                  <a:lnTo>
                    <a:pt x="162" y="304"/>
                  </a:lnTo>
                  <a:lnTo>
                    <a:pt x="200" y="304"/>
                  </a:lnTo>
                  <a:lnTo>
                    <a:pt x="240" y="302"/>
                  </a:lnTo>
                  <a:lnTo>
                    <a:pt x="278" y="298"/>
                  </a:lnTo>
                  <a:lnTo>
                    <a:pt x="316" y="292"/>
                  </a:lnTo>
                  <a:lnTo>
                    <a:pt x="354" y="284"/>
                  </a:lnTo>
                  <a:lnTo>
                    <a:pt x="382" y="280"/>
                  </a:lnTo>
                  <a:lnTo>
                    <a:pt x="384" y="292"/>
                  </a:lnTo>
                  <a:lnTo>
                    <a:pt x="392" y="278"/>
                  </a:lnTo>
                  <a:lnTo>
                    <a:pt x="402" y="278"/>
                  </a:lnTo>
                  <a:lnTo>
                    <a:pt x="400" y="266"/>
                  </a:lnTo>
                  <a:lnTo>
                    <a:pt x="400" y="254"/>
                  </a:lnTo>
                  <a:lnTo>
                    <a:pt x="408" y="242"/>
                  </a:lnTo>
                  <a:lnTo>
                    <a:pt x="408" y="232"/>
                  </a:lnTo>
                  <a:lnTo>
                    <a:pt x="398" y="232"/>
                  </a:lnTo>
                  <a:lnTo>
                    <a:pt x="388" y="220"/>
                  </a:lnTo>
                  <a:lnTo>
                    <a:pt x="396" y="208"/>
                  </a:lnTo>
                  <a:lnTo>
                    <a:pt x="404" y="196"/>
                  </a:lnTo>
                  <a:lnTo>
                    <a:pt x="422" y="194"/>
                  </a:lnTo>
                  <a:lnTo>
                    <a:pt x="430" y="194"/>
                  </a:lnTo>
                  <a:lnTo>
                    <a:pt x="448" y="180"/>
                  </a:lnTo>
                  <a:lnTo>
                    <a:pt x="448" y="170"/>
                  </a:lnTo>
                  <a:lnTo>
                    <a:pt x="454" y="158"/>
                  </a:lnTo>
                  <a:lnTo>
                    <a:pt x="464" y="144"/>
                  </a:lnTo>
                  <a:lnTo>
                    <a:pt x="452" y="134"/>
                  </a:lnTo>
                  <a:lnTo>
                    <a:pt x="444" y="122"/>
                  </a:lnTo>
                  <a:lnTo>
                    <a:pt x="442" y="112"/>
                  </a:lnTo>
                  <a:lnTo>
                    <a:pt x="434" y="100"/>
                  </a:lnTo>
                  <a:lnTo>
                    <a:pt x="442" y="100"/>
                  </a:lnTo>
                  <a:lnTo>
                    <a:pt x="424" y="90"/>
                  </a:lnTo>
                  <a:lnTo>
                    <a:pt x="414" y="90"/>
                  </a:lnTo>
                  <a:lnTo>
                    <a:pt x="404" y="80"/>
                  </a:lnTo>
                  <a:lnTo>
                    <a:pt x="396" y="68"/>
                  </a:lnTo>
                  <a:lnTo>
                    <a:pt x="386" y="68"/>
                  </a:lnTo>
                  <a:lnTo>
                    <a:pt x="374" y="46"/>
                  </a:lnTo>
                  <a:lnTo>
                    <a:pt x="374" y="36"/>
                  </a:lnTo>
                  <a:lnTo>
                    <a:pt x="374" y="22"/>
                  </a:lnTo>
                  <a:lnTo>
                    <a:pt x="372" y="0"/>
                  </a:lnTo>
                  <a:lnTo>
                    <a:pt x="370" y="0"/>
                  </a:lnTo>
                  <a:lnTo>
                    <a:pt x="358" y="4"/>
                  </a:lnTo>
                  <a:lnTo>
                    <a:pt x="320" y="12"/>
                  </a:lnTo>
                  <a:lnTo>
                    <a:pt x="280" y="18"/>
                  </a:lnTo>
                  <a:lnTo>
                    <a:pt x="242" y="22"/>
                  </a:lnTo>
                  <a:lnTo>
                    <a:pt x="204" y="24"/>
                  </a:lnTo>
                  <a:lnTo>
                    <a:pt x="164" y="26"/>
                  </a:lnTo>
                  <a:lnTo>
                    <a:pt x="124" y="26"/>
                  </a:lnTo>
                  <a:lnTo>
                    <a:pt x="86" y="24"/>
                  </a:lnTo>
                  <a:lnTo>
                    <a:pt x="48" y="20"/>
                  </a:lnTo>
                  <a:lnTo>
                    <a:pt x="28" y="14"/>
                  </a:lnTo>
                  <a:lnTo>
                    <a:pt x="18" y="14"/>
                  </a:lnTo>
                  <a:lnTo>
                    <a:pt x="10" y="14"/>
                  </a:lnTo>
                  <a:lnTo>
                    <a:pt x="0" y="26"/>
                  </a:lnTo>
                  <a:lnTo>
                    <a:pt x="2" y="38"/>
                  </a:lnTo>
                  <a:lnTo>
                    <a:pt x="12" y="50"/>
                  </a:lnTo>
                  <a:lnTo>
                    <a:pt x="28" y="36"/>
                  </a:lnTo>
                  <a:lnTo>
                    <a:pt x="30" y="60"/>
                  </a:lnTo>
                  <a:lnTo>
                    <a:pt x="14" y="84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69C0E75-BE39-0947-BAD4-006F7EE6A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803" y="-363086"/>
              <a:ext cx="375246" cy="185555"/>
            </a:xfrm>
            <a:custGeom>
              <a:avLst/>
              <a:gdLst/>
              <a:ahLst/>
              <a:cxnLst>
                <a:cxn ang="0">
                  <a:pos x="515" y="58"/>
                </a:cxn>
                <a:cxn ang="0">
                  <a:pos x="503" y="46"/>
                </a:cxn>
                <a:cxn ang="0">
                  <a:pos x="487" y="36"/>
                </a:cxn>
                <a:cxn ang="0">
                  <a:pos x="477" y="36"/>
                </a:cxn>
                <a:cxn ang="0">
                  <a:pos x="459" y="26"/>
                </a:cxn>
                <a:cxn ang="0">
                  <a:pos x="439" y="28"/>
                </a:cxn>
                <a:cxn ang="0">
                  <a:pos x="431" y="40"/>
                </a:cxn>
                <a:cxn ang="0">
                  <a:pos x="421" y="30"/>
                </a:cxn>
                <a:cxn ang="0">
                  <a:pos x="413" y="18"/>
                </a:cxn>
                <a:cxn ang="0">
                  <a:pos x="403" y="20"/>
                </a:cxn>
                <a:cxn ang="0">
                  <a:pos x="293" y="22"/>
                </a:cxn>
                <a:cxn ang="0">
                  <a:pos x="182" y="18"/>
                </a:cxn>
                <a:cxn ang="0">
                  <a:pos x="72" y="8"/>
                </a:cxn>
                <a:cxn ang="0">
                  <a:pos x="20" y="0"/>
                </a:cxn>
                <a:cxn ang="0">
                  <a:pos x="0" y="118"/>
                </a:cxn>
                <a:cxn ang="0">
                  <a:pos x="2" y="142"/>
                </a:cxn>
                <a:cxn ang="0">
                  <a:pos x="142" y="202"/>
                </a:cxn>
                <a:cxn ang="0">
                  <a:pos x="140" y="296"/>
                </a:cxn>
                <a:cxn ang="0">
                  <a:pos x="259" y="308"/>
                </a:cxn>
                <a:cxn ang="0">
                  <a:pos x="377" y="314"/>
                </a:cxn>
                <a:cxn ang="0">
                  <a:pos x="497" y="314"/>
                </a:cxn>
                <a:cxn ang="0">
                  <a:pos x="617" y="308"/>
                </a:cxn>
                <a:cxn ang="0">
                  <a:pos x="635" y="306"/>
                </a:cxn>
                <a:cxn ang="0">
                  <a:pos x="613" y="262"/>
                </a:cxn>
                <a:cxn ang="0">
                  <a:pos x="601" y="238"/>
                </a:cxn>
                <a:cxn ang="0">
                  <a:pos x="597" y="204"/>
                </a:cxn>
                <a:cxn ang="0">
                  <a:pos x="597" y="180"/>
                </a:cxn>
                <a:cxn ang="0">
                  <a:pos x="585" y="158"/>
                </a:cxn>
                <a:cxn ang="0">
                  <a:pos x="583" y="134"/>
                </a:cxn>
                <a:cxn ang="0">
                  <a:pos x="563" y="100"/>
                </a:cxn>
                <a:cxn ang="0">
                  <a:pos x="553" y="78"/>
                </a:cxn>
                <a:cxn ang="0">
                  <a:pos x="533" y="68"/>
                </a:cxn>
                <a:cxn ang="0">
                  <a:pos x="523" y="58"/>
                </a:cxn>
              </a:cxnLst>
              <a:rect l="0" t="0" r="r" b="b"/>
              <a:pathLst>
                <a:path w="635" h="314">
                  <a:moveTo>
                    <a:pt x="523" y="58"/>
                  </a:moveTo>
                  <a:lnTo>
                    <a:pt x="515" y="58"/>
                  </a:lnTo>
                  <a:lnTo>
                    <a:pt x="513" y="46"/>
                  </a:lnTo>
                  <a:lnTo>
                    <a:pt x="503" y="46"/>
                  </a:lnTo>
                  <a:lnTo>
                    <a:pt x="495" y="36"/>
                  </a:lnTo>
                  <a:lnTo>
                    <a:pt x="487" y="36"/>
                  </a:lnTo>
                  <a:lnTo>
                    <a:pt x="477" y="48"/>
                  </a:lnTo>
                  <a:lnTo>
                    <a:pt x="477" y="36"/>
                  </a:lnTo>
                  <a:lnTo>
                    <a:pt x="467" y="38"/>
                  </a:lnTo>
                  <a:lnTo>
                    <a:pt x="459" y="26"/>
                  </a:lnTo>
                  <a:lnTo>
                    <a:pt x="449" y="28"/>
                  </a:lnTo>
                  <a:lnTo>
                    <a:pt x="439" y="28"/>
                  </a:lnTo>
                  <a:lnTo>
                    <a:pt x="441" y="40"/>
                  </a:lnTo>
                  <a:lnTo>
                    <a:pt x="431" y="40"/>
                  </a:lnTo>
                  <a:lnTo>
                    <a:pt x="423" y="40"/>
                  </a:lnTo>
                  <a:lnTo>
                    <a:pt x="421" y="30"/>
                  </a:lnTo>
                  <a:lnTo>
                    <a:pt x="413" y="30"/>
                  </a:lnTo>
                  <a:lnTo>
                    <a:pt x="413" y="18"/>
                  </a:lnTo>
                  <a:lnTo>
                    <a:pt x="411" y="18"/>
                  </a:lnTo>
                  <a:lnTo>
                    <a:pt x="403" y="20"/>
                  </a:lnTo>
                  <a:lnTo>
                    <a:pt x="349" y="22"/>
                  </a:lnTo>
                  <a:lnTo>
                    <a:pt x="293" y="22"/>
                  </a:lnTo>
                  <a:lnTo>
                    <a:pt x="238" y="20"/>
                  </a:lnTo>
                  <a:lnTo>
                    <a:pt x="182" y="18"/>
                  </a:lnTo>
                  <a:lnTo>
                    <a:pt x="128" y="14"/>
                  </a:lnTo>
                  <a:lnTo>
                    <a:pt x="72" y="8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8" y="96"/>
                  </a:lnTo>
                  <a:lnTo>
                    <a:pt x="0" y="118"/>
                  </a:lnTo>
                  <a:lnTo>
                    <a:pt x="10" y="130"/>
                  </a:lnTo>
                  <a:lnTo>
                    <a:pt x="2" y="142"/>
                  </a:lnTo>
                  <a:lnTo>
                    <a:pt x="6" y="188"/>
                  </a:lnTo>
                  <a:lnTo>
                    <a:pt x="142" y="202"/>
                  </a:lnTo>
                  <a:lnTo>
                    <a:pt x="140" y="296"/>
                  </a:lnTo>
                  <a:lnTo>
                    <a:pt x="140" y="296"/>
                  </a:lnTo>
                  <a:lnTo>
                    <a:pt x="200" y="302"/>
                  </a:lnTo>
                  <a:lnTo>
                    <a:pt x="259" y="308"/>
                  </a:lnTo>
                  <a:lnTo>
                    <a:pt x="317" y="312"/>
                  </a:lnTo>
                  <a:lnTo>
                    <a:pt x="377" y="314"/>
                  </a:lnTo>
                  <a:lnTo>
                    <a:pt x="437" y="314"/>
                  </a:lnTo>
                  <a:lnTo>
                    <a:pt x="497" y="314"/>
                  </a:lnTo>
                  <a:lnTo>
                    <a:pt x="555" y="312"/>
                  </a:lnTo>
                  <a:lnTo>
                    <a:pt x="617" y="308"/>
                  </a:lnTo>
                  <a:lnTo>
                    <a:pt x="629" y="306"/>
                  </a:lnTo>
                  <a:lnTo>
                    <a:pt x="635" y="306"/>
                  </a:lnTo>
                  <a:lnTo>
                    <a:pt x="633" y="282"/>
                  </a:lnTo>
                  <a:lnTo>
                    <a:pt x="613" y="262"/>
                  </a:lnTo>
                  <a:lnTo>
                    <a:pt x="611" y="248"/>
                  </a:lnTo>
                  <a:lnTo>
                    <a:pt x="601" y="238"/>
                  </a:lnTo>
                  <a:lnTo>
                    <a:pt x="599" y="226"/>
                  </a:lnTo>
                  <a:lnTo>
                    <a:pt x="597" y="204"/>
                  </a:lnTo>
                  <a:lnTo>
                    <a:pt x="597" y="192"/>
                  </a:lnTo>
                  <a:lnTo>
                    <a:pt x="597" y="180"/>
                  </a:lnTo>
                  <a:lnTo>
                    <a:pt x="595" y="168"/>
                  </a:lnTo>
                  <a:lnTo>
                    <a:pt x="585" y="158"/>
                  </a:lnTo>
                  <a:lnTo>
                    <a:pt x="585" y="146"/>
                  </a:lnTo>
                  <a:lnTo>
                    <a:pt x="583" y="134"/>
                  </a:lnTo>
                  <a:lnTo>
                    <a:pt x="571" y="110"/>
                  </a:lnTo>
                  <a:lnTo>
                    <a:pt x="563" y="100"/>
                  </a:lnTo>
                  <a:lnTo>
                    <a:pt x="561" y="90"/>
                  </a:lnTo>
                  <a:lnTo>
                    <a:pt x="553" y="78"/>
                  </a:lnTo>
                  <a:lnTo>
                    <a:pt x="543" y="68"/>
                  </a:lnTo>
                  <a:lnTo>
                    <a:pt x="533" y="68"/>
                  </a:lnTo>
                  <a:lnTo>
                    <a:pt x="531" y="56"/>
                  </a:lnTo>
                  <a:lnTo>
                    <a:pt x="523" y="5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D76AA368-41F6-AC48-8B57-ACC2172F9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-806289"/>
              <a:ext cx="312015" cy="310834"/>
            </a:xfrm>
            <a:custGeom>
              <a:avLst/>
              <a:gdLst/>
              <a:ahLst/>
              <a:cxnLst>
                <a:cxn ang="0">
                  <a:pos x="452" y="340"/>
                </a:cxn>
                <a:cxn ang="0">
                  <a:pos x="480" y="372"/>
                </a:cxn>
                <a:cxn ang="0">
                  <a:pos x="514" y="406"/>
                </a:cxn>
                <a:cxn ang="0">
                  <a:pos x="522" y="442"/>
                </a:cxn>
                <a:cxn ang="0">
                  <a:pos x="522" y="496"/>
                </a:cxn>
                <a:cxn ang="0">
                  <a:pos x="504" y="518"/>
                </a:cxn>
                <a:cxn ang="0">
                  <a:pos x="490" y="468"/>
                </a:cxn>
                <a:cxn ang="0">
                  <a:pos x="492" y="442"/>
                </a:cxn>
                <a:cxn ang="0">
                  <a:pos x="478" y="416"/>
                </a:cxn>
                <a:cxn ang="0">
                  <a:pos x="456" y="392"/>
                </a:cxn>
                <a:cxn ang="0">
                  <a:pos x="422" y="348"/>
                </a:cxn>
                <a:cxn ang="0">
                  <a:pos x="384" y="336"/>
                </a:cxn>
                <a:cxn ang="0">
                  <a:pos x="360" y="328"/>
                </a:cxn>
                <a:cxn ang="0">
                  <a:pos x="348" y="334"/>
                </a:cxn>
                <a:cxn ang="0">
                  <a:pos x="332" y="340"/>
                </a:cxn>
                <a:cxn ang="0">
                  <a:pos x="306" y="342"/>
                </a:cxn>
                <a:cxn ang="0">
                  <a:pos x="304" y="328"/>
                </a:cxn>
                <a:cxn ang="0">
                  <a:pos x="276" y="350"/>
                </a:cxn>
                <a:cxn ang="0">
                  <a:pos x="262" y="362"/>
                </a:cxn>
                <a:cxn ang="0">
                  <a:pos x="268" y="384"/>
                </a:cxn>
                <a:cxn ang="0">
                  <a:pos x="218" y="388"/>
                </a:cxn>
                <a:cxn ang="0">
                  <a:pos x="184" y="408"/>
                </a:cxn>
                <a:cxn ang="0">
                  <a:pos x="150" y="420"/>
                </a:cxn>
                <a:cxn ang="0">
                  <a:pos x="110" y="426"/>
                </a:cxn>
                <a:cxn ang="0">
                  <a:pos x="90" y="430"/>
                </a:cxn>
                <a:cxn ang="0">
                  <a:pos x="62" y="432"/>
                </a:cxn>
                <a:cxn ang="0">
                  <a:pos x="18" y="440"/>
                </a:cxn>
                <a:cxn ang="0">
                  <a:pos x="0" y="444"/>
                </a:cxn>
                <a:cxn ang="0">
                  <a:pos x="18" y="434"/>
                </a:cxn>
                <a:cxn ang="0">
                  <a:pos x="42" y="430"/>
                </a:cxn>
                <a:cxn ang="0">
                  <a:pos x="72" y="424"/>
                </a:cxn>
                <a:cxn ang="0">
                  <a:pos x="100" y="414"/>
                </a:cxn>
                <a:cxn ang="0">
                  <a:pos x="116" y="418"/>
                </a:cxn>
                <a:cxn ang="0">
                  <a:pos x="142" y="400"/>
                </a:cxn>
                <a:cxn ang="0">
                  <a:pos x="172" y="374"/>
                </a:cxn>
                <a:cxn ang="0">
                  <a:pos x="196" y="360"/>
                </a:cxn>
                <a:cxn ang="0">
                  <a:pos x="196" y="352"/>
                </a:cxn>
                <a:cxn ang="0">
                  <a:pos x="168" y="324"/>
                </a:cxn>
                <a:cxn ang="0">
                  <a:pos x="150" y="324"/>
                </a:cxn>
                <a:cxn ang="0">
                  <a:pos x="150" y="292"/>
                </a:cxn>
                <a:cxn ang="0">
                  <a:pos x="154" y="276"/>
                </a:cxn>
                <a:cxn ang="0">
                  <a:pos x="172" y="248"/>
                </a:cxn>
                <a:cxn ang="0">
                  <a:pos x="194" y="230"/>
                </a:cxn>
                <a:cxn ang="0">
                  <a:pos x="200" y="208"/>
                </a:cxn>
                <a:cxn ang="0">
                  <a:pos x="154" y="196"/>
                </a:cxn>
                <a:cxn ang="0">
                  <a:pos x="164" y="166"/>
                </a:cxn>
                <a:cxn ang="0">
                  <a:pos x="188" y="152"/>
                </a:cxn>
                <a:cxn ang="0">
                  <a:pos x="200" y="132"/>
                </a:cxn>
                <a:cxn ang="0">
                  <a:pos x="190" y="108"/>
                </a:cxn>
                <a:cxn ang="0">
                  <a:pos x="170" y="84"/>
                </a:cxn>
                <a:cxn ang="0">
                  <a:pos x="192" y="52"/>
                </a:cxn>
                <a:cxn ang="0">
                  <a:pos x="212" y="44"/>
                </a:cxn>
                <a:cxn ang="0">
                  <a:pos x="236" y="22"/>
                </a:cxn>
                <a:cxn ang="0">
                  <a:pos x="250" y="6"/>
                </a:cxn>
                <a:cxn ang="0">
                  <a:pos x="270" y="0"/>
                </a:cxn>
                <a:cxn ang="0">
                  <a:pos x="306" y="4"/>
                </a:cxn>
                <a:cxn ang="0">
                  <a:pos x="344" y="22"/>
                </a:cxn>
                <a:cxn ang="0">
                  <a:pos x="368" y="28"/>
                </a:cxn>
                <a:cxn ang="0">
                  <a:pos x="392" y="34"/>
                </a:cxn>
                <a:cxn ang="0">
                  <a:pos x="422" y="52"/>
                </a:cxn>
                <a:cxn ang="0">
                  <a:pos x="444" y="56"/>
                </a:cxn>
              </a:cxnLst>
              <a:rect l="0" t="0" r="r" b="b"/>
              <a:pathLst>
                <a:path w="528" h="526">
                  <a:moveTo>
                    <a:pt x="446" y="62"/>
                  </a:moveTo>
                  <a:lnTo>
                    <a:pt x="434" y="328"/>
                  </a:lnTo>
                  <a:lnTo>
                    <a:pt x="434" y="328"/>
                  </a:lnTo>
                  <a:lnTo>
                    <a:pt x="438" y="332"/>
                  </a:lnTo>
                  <a:lnTo>
                    <a:pt x="440" y="334"/>
                  </a:lnTo>
                  <a:lnTo>
                    <a:pt x="442" y="334"/>
                  </a:lnTo>
                  <a:lnTo>
                    <a:pt x="442" y="334"/>
                  </a:lnTo>
                  <a:lnTo>
                    <a:pt x="446" y="336"/>
                  </a:lnTo>
                  <a:lnTo>
                    <a:pt x="452" y="340"/>
                  </a:lnTo>
                  <a:lnTo>
                    <a:pt x="456" y="344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0" y="358"/>
                  </a:lnTo>
                  <a:lnTo>
                    <a:pt x="462" y="362"/>
                  </a:lnTo>
                  <a:lnTo>
                    <a:pt x="468" y="368"/>
                  </a:lnTo>
                  <a:lnTo>
                    <a:pt x="476" y="370"/>
                  </a:lnTo>
                  <a:lnTo>
                    <a:pt x="480" y="372"/>
                  </a:lnTo>
                  <a:lnTo>
                    <a:pt x="480" y="372"/>
                  </a:lnTo>
                  <a:lnTo>
                    <a:pt x="484" y="374"/>
                  </a:lnTo>
                  <a:lnTo>
                    <a:pt x="490" y="378"/>
                  </a:lnTo>
                  <a:lnTo>
                    <a:pt x="494" y="386"/>
                  </a:lnTo>
                  <a:lnTo>
                    <a:pt x="496" y="392"/>
                  </a:lnTo>
                  <a:lnTo>
                    <a:pt x="496" y="392"/>
                  </a:lnTo>
                  <a:lnTo>
                    <a:pt x="500" y="398"/>
                  </a:lnTo>
                  <a:lnTo>
                    <a:pt x="504" y="404"/>
                  </a:lnTo>
                  <a:lnTo>
                    <a:pt x="508" y="406"/>
                  </a:lnTo>
                  <a:lnTo>
                    <a:pt x="514" y="406"/>
                  </a:lnTo>
                  <a:lnTo>
                    <a:pt x="514" y="406"/>
                  </a:lnTo>
                  <a:lnTo>
                    <a:pt x="518" y="406"/>
                  </a:lnTo>
                  <a:lnTo>
                    <a:pt x="522" y="410"/>
                  </a:lnTo>
                  <a:lnTo>
                    <a:pt x="526" y="414"/>
                  </a:lnTo>
                  <a:lnTo>
                    <a:pt x="528" y="418"/>
                  </a:lnTo>
                  <a:lnTo>
                    <a:pt x="528" y="418"/>
                  </a:lnTo>
                  <a:lnTo>
                    <a:pt x="524" y="428"/>
                  </a:lnTo>
                  <a:lnTo>
                    <a:pt x="522" y="442"/>
                  </a:lnTo>
                  <a:lnTo>
                    <a:pt x="522" y="442"/>
                  </a:lnTo>
                  <a:lnTo>
                    <a:pt x="522" y="446"/>
                  </a:lnTo>
                  <a:lnTo>
                    <a:pt x="524" y="450"/>
                  </a:lnTo>
                  <a:lnTo>
                    <a:pt x="524" y="454"/>
                  </a:lnTo>
                  <a:lnTo>
                    <a:pt x="524" y="458"/>
                  </a:lnTo>
                  <a:lnTo>
                    <a:pt x="524" y="458"/>
                  </a:lnTo>
                  <a:lnTo>
                    <a:pt x="522" y="466"/>
                  </a:lnTo>
                  <a:lnTo>
                    <a:pt x="520" y="478"/>
                  </a:lnTo>
                  <a:lnTo>
                    <a:pt x="520" y="488"/>
                  </a:lnTo>
                  <a:lnTo>
                    <a:pt x="522" y="496"/>
                  </a:lnTo>
                  <a:lnTo>
                    <a:pt x="522" y="496"/>
                  </a:lnTo>
                  <a:lnTo>
                    <a:pt x="524" y="506"/>
                  </a:lnTo>
                  <a:lnTo>
                    <a:pt x="522" y="516"/>
                  </a:lnTo>
                  <a:lnTo>
                    <a:pt x="522" y="522"/>
                  </a:lnTo>
                  <a:lnTo>
                    <a:pt x="520" y="526"/>
                  </a:lnTo>
                  <a:lnTo>
                    <a:pt x="516" y="526"/>
                  </a:lnTo>
                  <a:lnTo>
                    <a:pt x="512" y="526"/>
                  </a:lnTo>
                  <a:lnTo>
                    <a:pt x="512" y="526"/>
                  </a:lnTo>
                  <a:lnTo>
                    <a:pt x="504" y="518"/>
                  </a:lnTo>
                  <a:lnTo>
                    <a:pt x="498" y="512"/>
                  </a:lnTo>
                  <a:lnTo>
                    <a:pt x="496" y="504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496" y="486"/>
                  </a:lnTo>
                  <a:lnTo>
                    <a:pt x="494" y="480"/>
                  </a:lnTo>
                  <a:lnTo>
                    <a:pt x="490" y="472"/>
                  </a:lnTo>
                  <a:lnTo>
                    <a:pt x="490" y="472"/>
                  </a:lnTo>
                  <a:lnTo>
                    <a:pt x="490" y="468"/>
                  </a:lnTo>
                  <a:lnTo>
                    <a:pt x="492" y="464"/>
                  </a:lnTo>
                  <a:lnTo>
                    <a:pt x="494" y="458"/>
                  </a:lnTo>
                  <a:lnTo>
                    <a:pt x="494" y="458"/>
                  </a:lnTo>
                  <a:lnTo>
                    <a:pt x="496" y="452"/>
                  </a:lnTo>
                  <a:lnTo>
                    <a:pt x="496" y="448"/>
                  </a:lnTo>
                  <a:lnTo>
                    <a:pt x="496" y="448"/>
                  </a:lnTo>
                  <a:lnTo>
                    <a:pt x="492" y="446"/>
                  </a:lnTo>
                  <a:lnTo>
                    <a:pt x="492" y="444"/>
                  </a:lnTo>
                  <a:lnTo>
                    <a:pt x="492" y="442"/>
                  </a:lnTo>
                  <a:lnTo>
                    <a:pt x="492" y="442"/>
                  </a:lnTo>
                  <a:lnTo>
                    <a:pt x="494" y="438"/>
                  </a:lnTo>
                  <a:lnTo>
                    <a:pt x="492" y="434"/>
                  </a:lnTo>
                  <a:lnTo>
                    <a:pt x="488" y="432"/>
                  </a:lnTo>
                  <a:lnTo>
                    <a:pt x="486" y="428"/>
                  </a:lnTo>
                  <a:lnTo>
                    <a:pt x="486" y="428"/>
                  </a:lnTo>
                  <a:lnTo>
                    <a:pt x="484" y="422"/>
                  </a:lnTo>
                  <a:lnTo>
                    <a:pt x="482" y="418"/>
                  </a:lnTo>
                  <a:lnTo>
                    <a:pt x="478" y="416"/>
                  </a:lnTo>
                  <a:lnTo>
                    <a:pt x="478" y="416"/>
                  </a:lnTo>
                  <a:lnTo>
                    <a:pt x="470" y="412"/>
                  </a:lnTo>
                  <a:lnTo>
                    <a:pt x="468" y="408"/>
                  </a:lnTo>
                  <a:lnTo>
                    <a:pt x="468" y="408"/>
                  </a:lnTo>
                  <a:lnTo>
                    <a:pt x="466" y="402"/>
                  </a:lnTo>
                  <a:lnTo>
                    <a:pt x="464" y="400"/>
                  </a:lnTo>
                  <a:lnTo>
                    <a:pt x="462" y="396"/>
                  </a:lnTo>
                  <a:lnTo>
                    <a:pt x="462" y="396"/>
                  </a:lnTo>
                  <a:lnTo>
                    <a:pt x="456" y="392"/>
                  </a:lnTo>
                  <a:lnTo>
                    <a:pt x="450" y="388"/>
                  </a:lnTo>
                  <a:lnTo>
                    <a:pt x="442" y="380"/>
                  </a:lnTo>
                  <a:lnTo>
                    <a:pt x="442" y="380"/>
                  </a:lnTo>
                  <a:lnTo>
                    <a:pt x="426" y="364"/>
                  </a:lnTo>
                  <a:lnTo>
                    <a:pt x="426" y="364"/>
                  </a:lnTo>
                  <a:lnTo>
                    <a:pt x="422" y="362"/>
                  </a:lnTo>
                  <a:lnTo>
                    <a:pt x="422" y="356"/>
                  </a:lnTo>
                  <a:lnTo>
                    <a:pt x="422" y="356"/>
                  </a:lnTo>
                  <a:lnTo>
                    <a:pt x="422" y="348"/>
                  </a:lnTo>
                  <a:lnTo>
                    <a:pt x="420" y="346"/>
                  </a:lnTo>
                  <a:lnTo>
                    <a:pt x="418" y="346"/>
                  </a:lnTo>
                  <a:lnTo>
                    <a:pt x="418" y="346"/>
                  </a:lnTo>
                  <a:lnTo>
                    <a:pt x="408" y="342"/>
                  </a:lnTo>
                  <a:lnTo>
                    <a:pt x="400" y="342"/>
                  </a:lnTo>
                  <a:lnTo>
                    <a:pt x="400" y="342"/>
                  </a:lnTo>
                  <a:lnTo>
                    <a:pt x="392" y="342"/>
                  </a:lnTo>
                  <a:lnTo>
                    <a:pt x="384" y="336"/>
                  </a:lnTo>
                  <a:lnTo>
                    <a:pt x="384" y="336"/>
                  </a:lnTo>
                  <a:lnTo>
                    <a:pt x="378" y="334"/>
                  </a:lnTo>
                  <a:lnTo>
                    <a:pt x="376" y="332"/>
                  </a:lnTo>
                  <a:lnTo>
                    <a:pt x="374" y="330"/>
                  </a:lnTo>
                  <a:lnTo>
                    <a:pt x="374" y="330"/>
                  </a:lnTo>
                  <a:lnTo>
                    <a:pt x="372" y="328"/>
                  </a:lnTo>
                  <a:lnTo>
                    <a:pt x="368" y="324"/>
                  </a:lnTo>
                  <a:lnTo>
                    <a:pt x="364" y="324"/>
                  </a:lnTo>
                  <a:lnTo>
                    <a:pt x="360" y="328"/>
                  </a:lnTo>
                  <a:lnTo>
                    <a:pt x="360" y="328"/>
                  </a:lnTo>
                  <a:lnTo>
                    <a:pt x="356" y="332"/>
                  </a:lnTo>
                  <a:lnTo>
                    <a:pt x="354" y="33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50" y="328"/>
                  </a:lnTo>
                  <a:lnTo>
                    <a:pt x="348" y="328"/>
                  </a:lnTo>
                  <a:lnTo>
                    <a:pt x="348" y="330"/>
                  </a:lnTo>
                  <a:lnTo>
                    <a:pt x="348" y="330"/>
                  </a:lnTo>
                  <a:lnTo>
                    <a:pt x="348" y="334"/>
                  </a:lnTo>
                  <a:lnTo>
                    <a:pt x="346" y="338"/>
                  </a:lnTo>
                  <a:lnTo>
                    <a:pt x="346" y="338"/>
                  </a:lnTo>
                  <a:lnTo>
                    <a:pt x="344" y="340"/>
                  </a:lnTo>
                  <a:lnTo>
                    <a:pt x="340" y="340"/>
                  </a:lnTo>
                  <a:lnTo>
                    <a:pt x="340" y="340"/>
                  </a:lnTo>
                  <a:lnTo>
                    <a:pt x="338" y="338"/>
                  </a:lnTo>
                  <a:lnTo>
                    <a:pt x="336" y="338"/>
                  </a:lnTo>
                  <a:lnTo>
                    <a:pt x="336" y="338"/>
                  </a:lnTo>
                  <a:lnTo>
                    <a:pt x="332" y="340"/>
                  </a:lnTo>
                  <a:lnTo>
                    <a:pt x="328" y="344"/>
                  </a:lnTo>
                  <a:lnTo>
                    <a:pt x="328" y="344"/>
                  </a:lnTo>
                  <a:lnTo>
                    <a:pt x="326" y="348"/>
                  </a:lnTo>
                  <a:lnTo>
                    <a:pt x="320" y="346"/>
                  </a:lnTo>
                  <a:lnTo>
                    <a:pt x="320" y="346"/>
                  </a:lnTo>
                  <a:lnTo>
                    <a:pt x="314" y="342"/>
                  </a:lnTo>
                  <a:lnTo>
                    <a:pt x="310" y="342"/>
                  </a:lnTo>
                  <a:lnTo>
                    <a:pt x="310" y="342"/>
                  </a:lnTo>
                  <a:lnTo>
                    <a:pt x="306" y="342"/>
                  </a:lnTo>
                  <a:lnTo>
                    <a:pt x="306" y="340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12" y="330"/>
                  </a:lnTo>
                  <a:lnTo>
                    <a:pt x="312" y="330"/>
                  </a:lnTo>
                  <a:lnTo>
                    <a:pt x="312" y="328"/>
                  </a:lnTo>
                  <a:lnTo>
                    <a:pt x="310" y="326"/>
                  </a:lnTo>
                  <a:lnTo>
                    <a:pt x="310" y="326"/>
                  </a:lnTo>
                  <a:lnTo>
                    <a:pt x="304" y="328"/>
                  </a:lnTo>
                  <a:lnTo>
                    <a:pt x="302" y="330"/>
                  </a:lnTo>
                  <a:lnTo>
                    <a:pt x="302" y="330"/>
                  </a:lnTo>
                  <a:lnTo>
                    <a:pt x="298" y="338"/>
                  </a:lnTo>
                  <a:lnTo>
                    <a:pt x="298" y="338"/>
                  </a:lnTo>
                  <a:lnTo>
                    <a:pt x="292" y="340"/>
                  </a:lnTo>
                  <a:lnTo>
                    <a:pt x="286" y="342"/>
                  </a:lnTo>
                  <a:lnTo>
                    <a:pt x="286" y="342"/>
                  </a:lnTo>
                  <a:lnTo>
                    <a:pt x="280" y="346"/>
                  </a:lnTo>
                  <a:lnTo>
                    <a:pt x="276" y="350"/>
                  </a:lnTo>
                  <a:lnTo>
                    <a:pt x="276" y="350"/>
                  </a:lnTo>
                  <a:lnTo>
                    <a:pt x="278" y="356"/>
                  </a:lnTo>
                  <a:lnTo>
                    <a:pt x="278" y="358"/>
                  </a:lnTo>
                  <a:lnTo>
                    <a:pt x="274" y="358"/>
                  </a:lnTo>
                  <a:lnTo>
                    <a:pt x="274" y="358"/>
                  </a:lnTo>
                  <a:lnTo>
                    <a:pt x="266" y="360"/>
                  </a:lnTo>
                  <a:lnTo>
                    <a:pt x="264" y="360"/>
                  </a:lnTo>
                  <a:lnTo>
                    <a:pt x="262" y="362"/>
                  </a:lnTo>
                  <a:lnTo>
                    <a:pt x="262" y="362"/>
                  </a:lnTo>
                  <a:lnTo>
                    <a:pt x="262" y="370"/>
                  </a:lnTo>
                  <a:lnTo>
                    <a:pt x="264" y="374"/>
                  </a:lnTo>
                  <a:lnTo>
                    <a:pt x="266" y="374"/>
                  </a:lnTo>
                  <a:lnTo>
                    <a:pt x="266" y="374"/>
                  </a:lnTo>
                  <a:lnTo>
                    <a:pt x="270" y="376"/>
                  </a:lnTo>
                  <a:lnTo>
                    <a:pt x="270" y="378"/>
                  </a:lnTo>
                  <a:lnTo>
                    <a:pt x="270" y="380"/>
                  </a:lnTo>
                  <a:lnTo>
                    <a:pt x="270" y="380"/>
                  </a:lnTo>
                  <a:lnTo>
                    <a:pt x="268" y="384"/>
                  </a:lnTo>
                  <a:lnTo>
                    <a:pt x="264" y="386"/>
                  </a:lnTo>
                  <a:lnTo>
                    <a:pt x="260" y="386"/>
                  </a:lnTo>
                  <a:lnTo>
                    <a:pt x="256" y="386"/>
                  </a:lnTo>
                  <a:lnTo>
                    <a:pt x="256" y="386"/>
                  </a:lnTo>
                  <a:lnTo>
                    <a:pt x="238" y="384"/>
                  </a:lnTo>
                  <a:lnTo>
                    <a:pt x="226" y="384"/>
                  </a:lnTo>
                  <a:lnTo>
                    <a:pt x="222" y="386"/>
                  </a:lnTo>
                  <a:lnTo>
                    <a:pt x="222" y="386"/>
                  </a:lnTo>
                  <a:lnTo>
                    <a:pt x="218" y="388"/>
                  </a:lnTo>
                  <a:lnTo>
                    <a:pt x="210" y="392"/>
                  </a:lnTo>
                  <a:lnTo>
                    <a:pt x="210" y="392"/>
                  </a:lnTo>
                  <a:lnTo>
                    <a:pt x="204" y="394"/>
                  </a:lnTo>
                  <a:lnTo>
                    <a:pt x="202" y="394"/>
                  </a:lnTo>
                  <a:lnTo>
                    <a:pt x="202" y="394"/>
                  </a:lnTo>
                  <a:lnTo>
                    <a:pt x="194" y="402"/>
                  </a:lnTo>
                  <a:lnTo>
                    <a:pt x="194" y="402"/>
                  </a:lnTo>
                  <a:lnTo>
                    <a:pt x="190" y="406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76" y="410"/>
                  </a:lnTo>
                  <a:lnTo>
                    <a:pt x="176" y="410"/>
                  </a:lnTo>
                  <a:lnTo>
                    <a:pt x="166" y="410"/>
                  </a:lnTo>
                  <a:lnTo>
                    <a:pt x="160" y="412"/>
                  </a:lnTo>
                  <a:lnTo>
                    <a:pt x="156" y="414"/>
                  </a:lnTo>
                  <a:lnTo>
                    <a:pt x="156" y="414"/>
                  </a:lnTo>
                  <a:lnTo>
                    <a:pt x="154" y="418"/>
                  </a:lnTo>
                  <a:lnTo>
                    <a:pt x="150" y="420"/>
                  </a:lnTo>
                  <a:lnTo>
                    <a:pt x="150" y="420"/>
                  </a:lnTo>
                  <a:lnTo>
                    <a:pt x="142" y="420"/>
                  </a:lnTo>
                  <a:lnTo>
                    <a:pt x="142" y="420"/>
                  </a:lnTo>
                  <a:lnTo>
                    <a:pt x="132" y="422"/>
                  </a:lnTo>
                  <a:lnTo>
                    <a:pt x="128" y="422"/>
                  </a:lnTo>
                  <a:lnTo>
                    <a:pt x="128" y="422"/>
                  </a:lnTo>
                  <a:lnTo>
                    <a:pt x="120" y="422"/>
                  </a:lnTo>
                  <a:lnTo>
                    <a:pt x="110" y="426"/>
                  </a:lnTo>
                  <a:lnTo>
                    <a:pt x="110" y="426"/>
                  </a:lnTo>
                  <a:lnTo>
                    <a:pt x="108" y="426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98" y="426"/>
                  </a:lnTo>
                  <a:lnTo>
                    <a:pt x="96" y="426"/>
                  </a:lnTo>
                  <a:lnTo>
                    <a:pt x="96" y="426"/>
                  </a:lnTo>
                  <a:lnTo>
                    <a:pt x="94" y="428"/>
                  </a:lnTo>
                  <a:lnTo>
                    <a:pt x="90" y="430"/>
                  </a:lnTo>
                  <a:lnTo>
                    <a:pt x="90" y="430"/>
                  </a:lnTo>
                  <a:lnTo>
                    <a:pt x="86" y="428"/>
                  </a:lnTo>
                  <a:lnTo>
                    <a:pt x="82" y="430"/>
                  </a:lnTo>
                  <a:lnTo>
                    <a:pt x="82" y="430"/>
                  </a:lnTo>
                  <a:lnTo>
                    <a:pt x="74" y="432"/>
                  </a:lnTo>
                  <a:lnTo>
                    <a:pt x="68" y="434"/>
                  </a:lnTo>
                  <a:lnTo>
                    <a:pt x="68" y="434"/>
                  </a:lnTo>
                  <a:lnTo>
                    <a:pt x="66" y="432"/>
                  </a:lnTo>
                  <a:lnTo>
                    <a:pt x="62" y="432"/>
                  </a:lnTo>
                  <a:lnTo>
                    <a:pt x="62" y="432"/>
                  </a:lnTo>
                  <a:lnTo>
                    <a:pt x="58" y="432"/>
                  </a:lnTo>
                  <a:lnTo>
                    <a:pt x="56" y="434"/>
                  </a:lnTo>
                  <a:lnTo>
                    <a:pt x="56" y="434"/>
                  </a:lnTo>
                  <a:lnTo>
                    <a:pt x="52" y="434"/>
                  </a:lnTo>
                  <a:lnTo>
                    <a:pt x="48" y="434"/>
                  </a:lnTo>
                  <a:lnTo>
                    <a:pt x="48" y="434"/>
                  </a:lnTo>
                  <a:lnTo>
                    <a:pt x="24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2" y="440"/>
                  </a:lnTo>
                  <a:lnTo>
                    <a:pt x="12" y="440"/>
                  </a:lnTo>
                  <a:lnTo>
                    <a:pt x="8" y="440"/>
                  </a:lnTo>
                  <a:lnTo>
                    <a:pt x="6" y="444"/>
                  </a:lnTo>
                  <a:lnTo>
                    <a:pt x="6" y="444"/>
                  </a:lnTo>
                  <a:lnTo>
                    <a:pt x="6" y="446"/>
                  </a:lnTo>
                  <a:lnTo>
                    <a:pt x="4" y="446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0"/>
                  </a:lnTo>
                  <a:lnTo>
                    <a:pt x="2" y="438"/>
                  </a:lnTo>
                  <a:lnTo>
                    <a:pt x="4" y="436"/>
                  </a:lnTo>
                  <a:lnTo>
                    <a:pt x="4" y="436"/>
                  </a:lnTo>
                  <a:lnTo>
                    <a:pt x="10" y="436"/>
                  </a:lnTo>
                  <a:lnTo>
                    <a:pt x="10" y="436"/>
                  </a:lnTo>
                  <a:lnTo>
                    <a:pt x="16" y="434"/>
                  </a:lnTo>
                  <a:lnTo>
                    <a:pt x="18" y="434"/>
                  </a:lnTo>
                  <a:lnTo>
                    <a:pt x="18" y="434"/>
                  </a:lnTo>
                  <a:lnTo>
                    <a:pt x="20" y="434"/>
                  </a:lnTo>
                  <a:lnTo>
                    <a:pt x="24" y="434"/>
                  </a:lnTo>
                  <a:lnTo>
                    <a:pt x="24" y="434"/>
                  </a:lnTo>
                  <a:lnTo>
                    <a:pt x="28" y="434"/>
                  </a:lnTo>
                  <a:lnTo>
                    <a:pt x="32" y="432"/>
                  </a:lnTo>
                  <a:lnTo>
                    <a:pt x="32" y="432"/>
                  </a:lnTo>
                  <a:lnTo>
                    <a:pt x="36" y="430"/>
                  </a:lnTo>
                  <a:lnTo>
                    <a:pt x="42" y="430"/>
                  </a:lnTo>
                  <a:lnTo>
                    <a:pt x="42" y="430"/>
                  </a:lnTo>
                  <a:lnTo>
                    <a:pt x="46" y="430"/>
                  </a:lnTo>
                  <a:lnTo>
                    <a:pt x="50" y="430"/>
                  </a:lnTo>
                  <a:lnTo>
                    <a:pt x="50" y="430"/>
                  </a:lnTo>
                  <a:lnTo>
                    <a:pt x="52" y="428"/>
                  </a:lnTo>
                  <a:lnTo>
                    <a:pt x="56" y="426"/>
                  </a:lnTo>
                  <a:lnTo>
                    <a:pt x="56" y="426"/>
                  </a:lnTo>
                  <a:lnTo>
                    <a:pt x="66" y="424"/>
                  </a:lnTo>
                  <a:lnTo>
                    <a:pt x="66" y="424"/>
                  </a:lnTo>
                  <a:lnTo>
                    <a:pt x="72" y="424"/>
                  </a:lnTo>
                  <a:lnTo>
                    <a:pt x="78" y="424"/>
                  </a:lnTo>
                  <a:lnTo>
                    <a:pt x="78" y="424"/>
                  </a:lnTo>
                  <a:lnTo>
                    <a:pt x="84" y="422"/>
                  </a:lnTo>
                  <a:lnTo>
                    <a:pt x="86" y="420"/>
                  </a:lnTo>
                  <a:lnTo>
                    <a:pt x="86" y="420"/>
                  </a:lnTo>
                  <a:lnTo>
                    <a:pt x="90" y="416"/>
                  </a:lnTo>
                  <a:lnTo>
                    <a:pt x="90" y="416"/>
                  </a:lnTo>
                  <a:lnTo>
                    <a:pt x="96" y="414"/>
                  </a:lnTo>
                  <a:lnTo>
                    <a:pt x="100" y="414"/>
                  </a:lnTo>
                  <a:lnTo>
                    <a:pt x="100" y="414"/>
                  </a:lnTo>
                  <a:lnTo>
                    <a:pt x="104" y="414"/>
                  </a:lnTo>
                  <a:lnTo>
                    <a:pt x="106" y="416"/>
                  </a:lnTo>
                  <a:lnTo>
                    <a:pt x="106" y="416"/>
                  </a:lnTo>
                  <a:lnTo>
                    <a:pt x="106" y="416"/>
                  </a:lnTo>
                  <a:lnTo>
                    <a:pt x="106" y="418"/>
                  </a:lnTo>
                  <a:lnTo>
                    <a:pt x="108" y="420"/>
                  </a:lnTo>
                  <a:lnTo>
                    <a:pt x="112" y="420"/>
                  </a:lnTo>
                  <a:lnTo>
                    <a:pt x="116" y="418"/>
                  </a:lnTo>
                  <a:lnTo>
                    <a:pt x="116" y="418"/>
                  </a:lnTo>
                  <a:lnTo>
                    <a:pt x="120" y="412"/>
                  </a:lnTo>
                  <a:lnTo>
                    <a:pt x="122" y="410"/>
                  </a:lnTo>
                  <a:lnTo>
                    <a:pt x="122" y="410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34" y="404"/>
                  </a:lnTo>
                  <a:lnTo>
                    <a:pt x="134" y="404"/>
                  </a:lnTo>
                  <a:lnTo>
                    <a:pt x="142" y="400"/>
                  </a:lnTo>
                  <a:lnTo>
                    <a:pt x="148" y="396"/>
                  </a:lnTo>
                  <a:lnTo>
                    <a:pt x="148" y="396"/>
                  </a:lnTo>
                  <a:lnTo>
                    <a:pt x="156" y="396"/>
                  </a:lnTo>
                  <a:lnTo>
                    <a:pt x="156" y="396"/>
                  </a:lnTo>
                  <a:lnTo>
                    <a:pt x="164" y="390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78"/>
                  </a:lnTo>
                  <a:lnTo>
                    <a:pt x="172" y="374"/>
                  </a:lnTo>
                  <a:lnTo>
                    <a:pt x="174" y="372"/>
                  </a:lnTo>
                  <a:lnTo>
                    <a:pt x="180" y="372"/>
                  </a:lnTo>
                  <a:lnTo>
                    <a:pt x="180" y="372"/>
                  </a:lnTo>
                  <a:lnTo>
                    <a:pt x="188" y="372"/>
                  </a:lnTo>
                  <a:lnTo>
                    <a:pt x="192" y="370"/>
                  </a:lnTo>
                  <a:lnTo>
                    <a:pt x="196" y="368"/>
                  </a:lnTo>
                  <a:lnTo>
                    <a:pt x="196" y="364"/>
                  </a:lnTo>
                  <a:lnTo>
                    <a:pt x="196" y="364"/>
                  </a:lnTo>
                  <a:lnTo>
                    <a:pt x="196" y="360"/>
                  </a:lnTo>
                  <a:lnTo>
                    <a:pt x="198" y="358"/>
                  </a:lnTo>
                  <a:lnTo>
                    <a:pt x="198" y="358"/>
                  </a:lnTo>
                  <a:lnTo>
                    <a:pt x="206" y="354"/>
                  </a:lnTo>
                  <a:lnTo>
                    <a:pt x="210" y="352"/>
                  </a:lnTo>
                  <a:lnTo>
                    <a:pt x="210" y="352"/>
                  </a:lnTo>
                  <a:lnTo>
                    <a:pt x="212" y="352"/>
                  </a:lnTo>
                  <a:lnTo>
                    <a:pt x="210" y="352"/>
                  </a:lnTo>
                  <a:lnTo>
                    <a:pt x="196" y="352"/>
                  </a:lnTo>
                  <a:lnTo>
                    <a:pt x="196" y="352"/>
                  </a:lnTo>
                  <a:lnTo>
                    <a:pt x="182" y="352"/>
                  </a:lnTo>
                  <a:lnTo>
                    <a:pt x="180" y="350"/>
                  </a:lnTo>
                  <a:lnTo>
                    <a:pt x="180" y="346"/>
                  </a:lnTo>
                  <a:lnTo>
                    <a:pt x="180" y="346"/>
                  </a:lnTo>
                  <a:lnTo>
                    <a:pt x="178" y="338"/>
                  </a:lnTo>
                  <a:lnTo>
                    <a:pt x="174" y="332"/>
                  </a:lnTo>
                  <a:lnTo>
                    <a:pt x="172" y="326"/>
                  </a:lnTo>
                  <a:lnTo>
                    <a:pt x="168" y="324"/>
                  </a:lnTo>
                  <a:lnTo>
                    <a:pt x="168" y="324"/>
                  </a:lnTo>
                  <a:lnTo>
                    <a:pt x="164" y="324"/>
                  </a:lnTo>
                  <a:lnTo>
                    <a:pt x="160" y="324"/>
                  </a:lnTo>
                  <a:lnTo>
                    <a:pt x="158" y="326"/>
                  </a:lnTo>
                  <a:lnTo>
                    <a:pt x="158" y="326"/>
                  </a:lnTo>
                  <a:lnTo>
                    <a:pt x="156" y="328"/>
                  </a:lnTo>
                  <a:lnTo>
                    <a:pt x="154" y="328"/>
                  </a:lnTo>
                  <a:lnTo>
                    <a:pt x="150" y="328"/>
                  </a:lnTo>
                  <a:lnTo>
                    <a:pt x="150" y="324"/>
                  </a:lnTo>
                  <a:lnTo>
                    <a:pt x="150" y="324"/>
                  </a:lnTo>
                  <a:lnTo>
                    <a:pt x="154" y="316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60" y="310"/>
                  </a:lnTo>
                  <a:lnTo>
                    <a:pt x="158" y="306"/>
                  </a:lnTo>
                  <a:lnTo>
                    <a:pt x="154" y="298"/>
                  </a:lnTo>
                  <a:lnTo>
                    <a:pt x="154" y="298"/>
                  </a:lnTo>
                  <a:lnTo>
                    <a:pt x="152" y="294"/>
                  </a:lnTo>
                  <a:lnTo>
                    <a:pt x="150" y="292"/>
                  </a:lnTo>
                  <a:lnTo>
                    <a:pt x="152" y="290"/>
                  </a:lnTo>
                  <a:lnTo>
                    <a:pt x="152" y="290"/>
                  </a:lnTo>
                  <a:lnTo>
                    <a:pt x="156" y="286"/>
                  </a:lnTo>
                  <a:lnTo>
                    <a:pt x="156" y="282"/>
                  </a:lnTo>
                  <a:lnTo>
                    <a:pt x="156" y="282"/>
                  </a:lnTo>
                  <a:lnTo>
                    <a:pt x="154" y="280"/>
                  </a:lnTo>
                  <a:lnTo>
                    <a:pt x="154" y="278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60" y="270"/>
                  </a:lnTo>
                  <a:lnTo>
                    <a:pt x="160" y="270"/>
                  </a:lnTo>
                  <a:lnTo>
                    <a:pt x="162" y="264"/>
                  </a:lnTo>
                  <a:lnTo>
                    <a:pt x="166" y="260"/>
                  </a:lnTo>
                  <a:lnTo>
                    <a:pt x="166" y="260"/>
                  </a:lnTo>
                  <a:lnTo>
                    <a:pt x="168" y="258"/>
                  </a:lnTo>
                  <a:lnTo>
                    <a:pt x="168" y="254"/>
                  </a:lnTo>
                  <a:lnTo>
                    <a:pt x="170" y="250"/>
                  </a:lnTo>
                  <a:lnTo>
                    <a:pt x="172" y="248"/>
                  </a:lnTo>
                  <a:lnTo>
                    <a:pt x="172" y="248"/>
                  </a:lnTo>
                  <a:lnTo>
                    <a:pt x="178" y="246"/>
                  </a:lnTo>
                  <a:lnTo>
                    <a:pt x="180" y="246"/>
                  </a:lnTo>
                  <a:lnTo>
                    <a:pt x="182" y="242"/>
                  </a:lnTo>
                  <a:lnTo>
                    <a:pt x="182" y="242"/>
                  </a:lnTo>
                  <a:lnTo>
                    <a:pt x="182" y="236"/>
                  </a:lnTo>
                  <a:lnTo>
                    <a:pt x="186" y="232"/>
                  </a:lnTo>
                  <a:lnTo>
                    <a:pt x="186" y="232"/>
                  </a:lnTo>
                  <a:lnTo>
                    <a:pt x="194" y="230"/>
                  </a:lnTo>
                  <a:lnTo>
                    <a:pt x="196" y="228"/>
                  </a:lnTo>
                  <a:lnTo>
                    <a:pt x="198" y="224"/>
                  </a:lnTo>
                  <a:lnTo>
                    <a:pt x="198" y="224"/>
                  </a:lnTo>
                  <a:lnTo>
                    <a:pt x="200" y="216"/>
                  </a:lnTo>
                  <a:lnTo>
                    <a:pt x="204" y="212"/>
                  </a:lnTo>
                  <a:lnTo>
                    <a:pt x="204" y="212"/>
                  </a:lnTo>
                  <a:lnTo>
                    <a:pt x="204" y="210"/>
                  </a:lnTo>
                  <a:lnTo>
                    <a:pt x="202" y="208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194" y="206"/>
                  </a:lnTo>
                  <a:lnTo>
                    <a:pt x="188" y="204"/>
                  </a:lnTo>
                  <a:lnTo>
                    <a:pt x="178" y="204"/>
                  </a:lnTo>
                  <a:lnTo>
                    <a:pt x="178" y="204"/>
                  </a:lnTo>
                  <a:lnTo>
                    <a:pt x="160" y="202"/>
                  </a:lnTo>
                  <a:lnTo>
                    <a:pt x="156" y="200"/>
                  </a:lnTo>
                  <a:lnTo>
                    <a:pt x="154" y="196"/>
                  </a:lnTo>
                  <a:lnTo>
                    <a:pt x="154" y="196"/>
                  </a:lnTo>
                  <a:lnTo>
                    <a:pt x="152" y="190"/>
                  </a:lnTo>
                  <a:lnTo>
                    <a:pt x="154" y="186"/>
                  </a:lnTo>
                  <a:lnTo>
                    <a:pt x="154" y="186"/>
                  </a:lnTo>
                  <a:lnTo>
                    <a:pt x="156" y="180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2" y="176"/>
                  </a:lnTo>
                  <a:lnTo>
                    <a:pt x="162" y="174"/>
                  </a:lnTo>
                  <a:lnTo>
                    <a:pt x="164" y="166"/>
                  </a:lnTo>
                  <a:lnTo>
                    <a:pt x="164" y="166"/>
                  </a:lnTo>
                  <a:lnTo>
                    <a:pt x="166" y="164"/>
                  </a:lnTo>
                  <a:lnTo>
                    <a:pt x="168" y="162"/>
                  </a:lnTo>
                  <a:lnTo>
                    <a:pt x="172" y="160"/>
                  </a:lnTo>
                  <a:lnTo>
                    <a:pt x="172" y="160"/>
                  </a:lnTo>
                  <a:lnTo>
                    <a:pt x="180" y="154"/>
                  </a:lnTo>
                  <a:lnTo>
                    <a:pt x="186" y="152"/>
                  </a:lnTo>
                  <a:lnTo>
                    <a:pt x="188" y="152"/>
                  </a:lnTo>
                  <a:lnTo>
                    <a:pt x="188" y="152"/>
                  </a:lnTo>
                  <a:lnTo>
                    <a:pt x="192" y="154"/>
                  </a:lnTo>
                  <a:lnTo>
                    <a:pt x="194" y="152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4" y="144"/>
                  </a:lnTo>
                  <a:lnTo>
                    <a:pt x="196" y="140"/>
                  </a:lnTo>
                  <a:lnTo>
                    <a:pt x="196" y="140"/>
                  </a:lnTo>
                  <a:lnTo>
                    <a:pt x="200" y="136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8" y="128"/>
                  </a:lnTo>
                  <a:lnTo>
                    <a:pt x="198" y="128"/>
                  </a:lnTo>
                  <a:lnTo>
                    <a:pt x="194" y="120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2" y="112"/>
                  </a:lnTo>
                  <a:lnTo>
                    <a:pt x="194" y="110"/>
                  </a:lnTo>
                  <a:lnTo>
                    <a:pt x="190" y="108"/>
                  </a:lnTo>
                  <a:lnTo>
                    <a:pt x="190" y="108"/>
                  </a:lnTo>
                  <a:lnTo>
                    <a:pt x="184" y="104"/>
                  </a:lnTo>
                  <a:lnTo>
                    <a:pt x="178" y="102"/>
                  </a:lnTo>
                  <a:lnTo>
                    <a:pt x="174" y="100"/>
                  </a:lnTo>
                  <a:lnTo>
                    <a:pt x="172" y="96"/>
                  </a:lnTo>
                  <a:lnTo>
                    <a:pt x="172" y="96"/>
                  </a:lnTo>
                  <a:lnTo>
                    <a:pt x="174" y="90"/>
                  </a:lnTo>
                  <a:lnTo>
                    <a:pt x="170" y="84"/>
                  </a:lnTo>
                  <a:lnTo>
                    <a:pt x="170" y="84"/>
                  </a:lnTo>
                  <a:lnTo>
                    <a:pt x="168" y="78"/>
                  </a:lnTo>
                  <a:lnTo>
                    <a:pt x="168" y="72"/>
                  </a:lnTo>
                  <a:lnTo>
                    <a:pt x="170" y="68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182" y="56"/>
                  </a:lnTo>
                  <a:lnTo>
                    <a:pt x="188" y="52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8" y="54"/>
                  </a:lnTo>
                  <a:lnTo>
                    <a:pt x="202" y="54"/>
                  </a:lnTo>
                  <a:lnTo>
                    <a:pt x="206" y="52"/>
                  </a:lnTo>
                  <a:lnTo>
                    <a:pt x="206" y="52"/>
                  </a:lnTo>
                  <a:lnTo>
                    <a:pt x="208" y="48"/>
                  </a:lnTo>
                  <a:lnTo>
                    <a:pt x="208" y="46"/>
                  </a:lnTo>
                  <a:lnTo>
                    <a:pt x="208" y="44"/>
                  </a:lnTo>
                  <a:lnTo>
                    <a:pt x="212" y="44"/>
                  </a:lnTo>
                  <a:lnTo>
                    <a:pt x="212" y="44"/>
                  </a:lnTo>
                  <a:lnTo>
                    <a:pt x="216" y="40"/>
                  </a:lnTo>
                  <a:lnTo>
                    <a:pt x="220" y="38"/>
                  </a:lnTo>
                  <a:lnTo>
                    <a:pt x="224" y="32"/>
                  </a:lnTo>
                  <a:lnTo>
                    <a:pt x="224" y="32"/>
                  </a:lnTo>
                  <a:lnTo>
                    <a:pt x="226" y="26"/>
                  </a:lnTo>
                  <a:lnTo>
                    <a:pt x="230" y="26"/>
                  </a:lnTo>
                  <a:lnTo>
                    <a:pt x="230" y="26"/>
                  </a:lnTo>
                  <a:lnTo>
                    <a:pt x="232" y="26"/>
                  </a:lnTo>
                  <a:lnTo>
                    <a:pt x="236" y="22"/>
                  </a:lnTo>
                  <a:lnTo>
                    <a:pt x="236" y="22"/>
                  </a:lnTo>
                  <a:lnTo>
                    <a:pt x="238" y="16"/>
                  </a:lnTo>
                  <a:lnTo>
                    <a:pt x="242" y="14"/>
                  </a:lnTo>
                  <a:lnTo>
                    <a:pt x="244" y="14"/>
                  </a:lnTo>
                  <a:lnTo>
                    <a:pt x="244" y="14"/>
                  </a:lnTo>
                  <a:lnTo>
                    <a:pt x="246" y="12"/>
                  </a:lnTo>
                  <a:lnTo>
                    <a:pt x="248" y="10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52" y="4"/>
                  </a:lnTo>
                  <a:lnTo>
                    <a:pt x="25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4" y="2"/>
                  </a:lnTo>
                  <a:lnTo>
                    <a:pt x="266" y="2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0" y="0"/>
                  </a:lnTo>
                  <a:lnTo>
                    <a:pt x="272" y="0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2" y="4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296" y="2"/>
                  </a:lnTo>
                  <a:lnTo>
                    <a:pt x="302" y="2"/>
                  </a:lnTo>
                  <a:lnTo>
                    <a:pt x="306" y="4"/>
                  </a:lnTo>
                  <a:lnTo>
                    <a:pt x="306" y="4"/>
                  </a:lnTo>
                  <a:lnTo>
                    <a:pt x="314" y="12"/>
                  </a:lnTo>
                  <a:lnTo>
                    <a:pt x="320" y="16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42" y="18"/>
                  </a:lnTo>
                  <a:lnTo>
                    <a:pt x="344" y="20"/>
                  </a:lnTo>
                  <a:lnTo>
                    <a:pt x="344" y="22"/>
                  </a:lnTo>
                  <a:lnTo>
                    <a:pt x="344" y="22"/>
                  </a:lnTo>
                  <a:lnTo>
                    <a:pt x="346" y="24"/>
                  </a:lnTo>
                  <a:lnTo>
                    <a:pt x="348" y="26"/>
                  </a:lnTo>
                  <a:lnTo>
                    <a:pt x="350" y="28"/>
                  </a:lnTo>
                  <a:lnTo>
                    <a:pt x="354" y="28"/>
                  </a:lnTo>
                  <a:lnTo>
                    <a:pt x="354" y="28"/>
                  </a:lnTo>
                  <a:lnTo>
                    <a:pt x="362" y="26"/>
                  </a:lnTo>
                  <a:lnTo>
                    <a:pt x="366" y="26"/>
                  </a:lnTo>
                  <a:lnTo>
                    <a:pt x="368" y="28"/>
                  </a:lnTo>
                  <a:lnTo>
                    <a:pt x="368" y="28"/>
                  </a:lnTo>
                  <a:lnTo>
                    <a:pt x="370" y="30"/>
                  </a:lnTo>
                  <a:lnTo>
                    <a:pt x="374" y="32"/>
                  </a:lnTo>
                  <a:lnTo>
                    <a:pt x="376" y="32"/>
                  </a:lnTo>
                  <a:lnTo>
                    <a:pt x="380" y="32"/>
                  </a:lnTo>
                  <a:lnTo>
                    <a:pt x="380" y="32"/>
                  </a:lnTo>
                  <a:lnTo>
                    <a:pt x="384" y="30"/>
                  </a:lnTo>
                  <a:lnTo>
                    <a:pt x="388" y="30"/>
                  </a:lnTo>
                  <a:lnTo>
                    <a:pt x="390" y="32"/>
                  </a:lnTo>
                  <a:lnTo>
                    <a:pt x="392" y="34"/>
                  </a:lnTo>
                  <a:lnTo>
                    <a:pt x="392" y="34"/>
                  </a:lnTo>
                  <a:lnTo>
                    <a:pt x="392" y="40"/>
                  </a:lnTo>
                  <a:lnTo>
                    <a:pt x="394" y="42"/>
                  </a:lnTo>
                  <a:lnTo>
                    <a:pt x="398" y="42"/>
                  </a:lnTo>
                  <a:lnTo>
                    <a:pt x="398" y="42"/>
                  </a:lnTo>
                  <a:lnTo>
                    <a:pt x="404" y="42"/>
                  </a:lnTo>
                  <a:lnTo>
                    <a:pt x="412" y="44"/>
                  </a:lnTo>
                  <a:lnTo>
                    <a:pt x="418" y="48"/>
                  </a:lnTo>
                  <a:lnTo>
                    <a:pt x="422" y="52"/>
                  </a:lnTo>
                  <a:lnTo>
                    <a:pt x="422" y="52"/>
                  </a:lnTo>
                  <a:lnTo>
                    <a:pt x="422" y="54"/>
                  </a:lnTo>
                  <a:lnTo>
                    <a:pt x="424" y="54"/>
                  </a:lnTo>
                  <a:lnTo>
                    <a:pt x="428" y="54"/>
                  </a:lnTo>
                  <a:lnTo>
                    <a:pt x="430" y="52"/>
                  </a:lnTo>
                  <a:lnTo>
                    <a:pt x="430" y="52"/>
                  </a:lnTo>
                  <a:lnTo>
                    <a:pt x="434" y="50"/>
                  </a:lnTo>
                  <a:lnTo>
                    <a:pt x="440" y="52"/>
                  </a:lnTo>
                  <a:lnTo>
                    <a:pt x="444" y="56"/>
                  </a:lnTo>
                  <a:lnTo>
                    <a:pt x="446" y="62"/>
                  </a:lnTo>
                  <a:lnTo>
                    <a:pt x="446" y="6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F8F8D465-4016-A84E-9069-DCE1C3756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656" y="-678647"/>
              <a:ext cx="18910" cy="14183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4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6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</a:cxnLst>
              <a:rect l="0" t="0" r="r" b="b"/>
              <a:pathLst>
                <a:path w="32" h="24">
                  <a:moveTo>
                    <a:pt x="24" y="6"/>
                  </a:move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C4502C97-90C7-0547-A6DB-06B926B2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111" y="-751923"/>
              <a:ext cx="28365" cy="22456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0" y="12"/>
                </a:cxn>
                <a:cxn ang="0">
                  <a:pos x="32" y="12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8"/>
                </a:cxn>
                <a:cxn ang="0">
                  <a:pos x="34" y="20"/>
                </a:cxn>
                <a:cxn ang="0">
                  <a:pos x="36" y="20"/>
                </a:cxn>
                <a:cxn ang="0">
                  <a:pos x="36" y="20"/>
                </a:cxn>
                <a:cxn ang="0">
                  <a:pos x="42" y="20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6"/>
                </a:cxn>
                <a:cxn ang="0">
                  <a:pos x="44" y="28"/>
                </a:cxn>
                <a:cxn ang="0">
                  <a:pos x="46" y="30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6" y="34"/>
                </a:cxn>
                <a:cxn ang="0">
                  <a:pos x="40" y="38"/>
                </a:cxn>
                <a:cxn ang="0">
                  <a:pos x="36" y="36"/>
                </a:cxn>
                <a:cxn ang="0">
                  <a:pos x="34" y="36"/>
                </a:cxn>
                <a:cxn ang="0">
                  <a:pos x="34" y="36"/>
                </a:cxn>
                <a:cxn ang="0">
                  <a:pos x="32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26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18" y="8"/>
                </a:cxn>
              </a:cxnLst>
              <a:rect l="0" t="0" r="r" b="b"/>
              <a:pathLst>
                <a:path w="48" h="38">
                  <a:moveTo>
                    <a:pt x="18" y="8"/>
                  </a:moveTo>
                  <a:lnTo>
                    <a:pt x="18" y="8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0" y="12"/>
                  </a:lnTo>
                  <a:lnTo>
                    <a:pt x="32" y="12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42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6" y="30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0" y="38"/>
                  </a:lnTo>
                  <a:lnTo>
                    <a:pt x="36" y="36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2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FED579DC-5DFA-A249-A77F-B652F6E36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397" y="110847"/>
              <a:ext cx="52003" cy="5673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2" y="18"/>
                </a:cxn>
                <a:cxn ang="0">
                  <a:pos x="22" y="20"/>
                </a:cxn>
                <a:cxn ang="0">
                  <a:pos x="14" y="26"/>
                </a:cxn>
                <a:cxn ang="0">
                  <a:pos x="12" y="28"/>
                </a:cxn>
                <a:cxn ang="0">
                  <a:pos x="12" y="34"/>
                </a:cxn>
                <a:cxn ang="0">
                  <a:pos x="10" y="36"/>
                </a:cxn>
                <a:cxn ang="0">
                  <a:pos x="2" y="40"/>
                </a:cxn>
                <a:cxn ang="0">
                  <a:pos x="0" y="42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6" y="64"/>
                </a:cxn>
                <a:cxn ang="0">
                  <a:pos x="10" y="86"/>
                </a:cxn>
                <a:cxn ang="0">
                  <a:pos x="14" y="90"/>
                </a:cxn>
                <a:cxn ang="0">
                  <a:pos x="18" y="92"/>
                </a:cxn>
                <a:cxn ang="0">
                  <a:pos x="30" y="92"/>
                </a:cxn>
                <a:cxn ang="0">
                  <a:pos x="32" y="94"/>
                </a:cxn>
                <a:cxn ang="0">
                  <a:pos x="34" y="96"/>
                </a:cxn>
                <a:cxn ang="0">
                  <a:pos x="38" y="92"/>
                </a:cxn>
                <a:cxn ang="0">
                  <a:pos x="46" y="82"/>
                </a:cxn>
                <a:cxn ang="0">
                  <a:pos x="50" y="80"/>
                </a:cxn>
                <a:cxn ang="0">
                  <a:pos x="62" y="76"/>
                </a:cxn>
                <a:cxn ang="0">
                  <a:pos x="74" y="70"/>
                </a:cxn>
                <a:cxn ang="0">
                  <a:pos x="80" y="64"/>
                </a:cxn>
                <a:cxn ang="0">
                  <a:pos x="88" y="56"/>
                </a:cxn>
                <a:cxn ang="0">
                  <a:pos x="88" y="52"/>
                </a:cxn>
                <a:cxn ang="0">
                  <a:pos x="86" y="50"/>
                </a:cxn>
                <a:cxn ang="0">
                  <a:pos x="80" y="48"/>
                </a:cxn>
                <a:cxn ang="0">
                  <a:pos x="78" y="46"/>
                </a:cxn>
                <a:cxn ang="0">
                  <a:pos x="76" y="32"/>
                </a:cxn>
                <a:cxn ang="0">
                  <a:pos x="74" y="26"/>
                </a:cxn>
                <a:cxn ang="0">
                  <a:pos x="72" y="26"/>
                </a:cxn>
                <a:cxn ang="0">
                  <a:pos x="66" y="26"/>
                </a:cxn>
                <a:cxn ang="0">
                  <a:pos x="66" y="24"/>
                </a:cxn>
                <a:cxn ang="0">
                  <a:pos x="62" y="16"/>
                </a:cxn>
                <a:cxn ang="0">
                  <a:pos x="56" y="12"/>
                </a:cxn>
                <a:cxn ang="0">
                  <a:pos x="40" y="4"/>
                </a:cxn>
                <a:cxn ang="0">
                  <a:pos x="36" y="4"/>
                </a:cxn>
              </a:cxnLst>
              <a:rect l="0" t="0" r="r" b="b"/>
              <a:pathLst>
                <a:path w="88" h="96">
                  <a:moveTo>
                    <a:pt x="36" y="4"/>
                  </a:moveTo>
                  <a:lnTo>
                    <a:pt x="36" y="4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4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7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90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2"/>
                  </a:lnTo>
                  <a:lnTo>
                    <a:pt x="38" y="92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8" y="74"/>
                  </a:lnTo>
                  <a:lnTo>
                    <a:pt x="74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4" y="60"/>
                  </a:lnTo>
                  <a:lnTo>
                    <a:pt x="88" y="56"/>
                  </a:lnTo>
                  <a:lnTo>
                    <a:pt x="88" y="56"/>
                  </a:lnTo>
                  <a:lnTo>
                    <a:pt x="88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2" y="50"/>
                  </a:lnTo>
                  <a:lnTo>
                    <a:pt x="80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4" y="28"/>
                  </a:lnTo>
                  <a:lnTo>
                    <a:pt x="74" y="26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8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6" y="8"/>
                  </a:lnTo>
                  <a:lnTo>
                    <a:pt x="40" y="4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854A475C-FEF8-A84A-9912-659806F91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759" y="55299"/>
              <a:ext cx="42548" cy="27183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4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6" y="26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38"/>
                </a:cxn>
                <a:cxn ang="0">
                  <a:pos x="34" y="38"/>
                </a:cxn>
                <a:cxn ang="0">
                  <a:pos x="38" y="44"/>
                </a:cxn>
                <a:cxn ang="0">
                  <a:pos x="42" y="46"/>
                </a:cxn>
                <a:cxn ang="0">
                  <a:pos x="44" y="46"/>
                </a:cxn>
                <a:cxn ang="0">
                  <a:pos x="44" y="46"/>
                </a:cxn>
                <a:cxn ang="0">
                  <a:pos x="52" y="46"/>
                </a:cxn>
                <a:cxn ang="0">
                  <a:pos x="56" y="46"/>
                </a:cxn>
                <a:cxn ang="0">
                  <a:pos x="60" y="44"/>
                </a:cxn>
                <a:cxn ang="0">
                  <a:pos x="60" y="44"/>
                </a:cxn>
                <a:cxn ang="0">
                  <a:pos x="66" y="42"/>
                </a:cxn>
                <a:cxn ang="0">
                  <a:pos x="70" y="40"/>
                </a:cxn>
                <a:cxn ang="0">
                  <a:pos x="70" y="40"/>
                </a:cxn>
                <a:cxn ang="0">
                  <a:pos x="72" y="40"/>
                </a:cxn>
                <a:cxn ang="0">
                  <a:pos x="72" y="36"/>
                </a:cxn>
                <a:cxn ang="0">
                  <a:pos x="72" y="32"/>
                </a:cxn>
                <a:cxn ang="0">
                  <a:pos x="72" y="32"/>
                </a:cxn>
                <a:cxn ang="0">
                  <a:pos x="72" y="24"/>
                </a:cxn>
                <a:cxn ang="0">
                  <a:pos x="70" y="22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54" y="16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32" y="8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4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72" h="46">
                  <a:moveTo>
                    <a:pt x="18" y="2"/>
                  </a:move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8" y="44"/>
                  </a:lnTo>
                  <a:lnTo>
                    <a:pt x="42" y="46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52" y="46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2" y="36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54" y="16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2" name="Freeform 58">
              <a:extLst>
                <a:ext uri="{FF2B5EF4-FFF2-40B4-BE49-F238E27FC236}">
                  <a16:creationId xmlns:a16="http://schemas.microsoft.com/office/drawing/2014/main" id="{1C9415F7-BFB4-3545-ABFE-8620E0528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669" y="87209"/>
              <a:ext cx="9455" cy="7091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12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3" name="Freeform 59">
              <a:extLst>
                <a:ext uri="{FF2B5EF4-FFF2-40B4-BE49-F238E27FC236}">
                  <a16:creationId xmlns:a16="http://schemas.microsoft.com/office/drawing/2014/main" id="{443A558F-B89E-B844-81E2-41DDC15BE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67" y="68299"/>
              <a:ext cx="13001" cy="10637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22" h="18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4" name="Freeform 60">
              <a:extLst>
                <a:ext uri="{FF2B5EF4-FFF2-40B4-BE49-F238E27FC236}">
                  <a16:creationId xmlns:a16="http://schemas.microsoft.com/office/drawing/2014/main" id="{F5CEF9D3-C320-FD40-816D-C17B3285E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303" y="35207"/>
              <a:ext cx="30729" cy="11819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48" y="6"/>
                </a:cxn>
                <a:cxn ang="0">
                  <a:pos x="44" y="8"/>
                </a:cxn>
                <a:cxn ang="0">
                  <a:pos x="40" y="4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4" y="2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0" y="2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6" y="16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4" y="14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30" y="16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46" y="18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8" y="6"/>
                </a:cxn>
              </a:cxnLst>
              <a:rect l="0" t="0" r="r" b="b"/>
              <a:pathLst>
                <a:path w="52" h="20">
                  <a:moveTo>
                    <a:pt x="48" y="6"/>
                  </a:moveTo>
                  <a:lnTo>
                    <a:pt x="48" y="6"/>
                  </a:lnTo>
                  <a:lnTo>
                    <a:pt x="44" y="8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30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65" name="Freeform 61">
              <a:extLst>
                <a:ext uri="{FF2B5EF4-FFF2-40B4-BE49-F238E27FC236}">
                  <a16:creationId xmlns:a16="http://schemas.microsoft.com/office/drawing/2014/main" id="{877FCFE0-F1C0-4B4F-8725-8E8289225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300" y="13933"/>
              <a:ext cx="31911" cy="21274"/>
            </a:xfrm>
            <a:custGeom>
              <a:avLst/>
              <a:gdLst/>
              <a:ahLst/>
              <a:cxnLst>
                <a:cxn ang="0">
                  <a:pos x="54" y="34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50" y="26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2" y="22"/>
                </a:cxn>
                <a:cxn ang="0">
                  <a:pos x="42" y="20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0"/>
                </a:cxn>
                <a:cxn ang="0">
                  <a:pos x="34" y="8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0" y="14"/>
                </a:cxn>
                <a:cxn ang="0">
                  <a:pos x="0" y="16"/>
                </a:cxn>
                <a:cxn ang="0">
                  <a:pos x="6" y="22"/>
                </a:cxn>
                <a:cxn ang="0">
                  <a:pos x="8" y="26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32" y="34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6" y="28"/>
                </a:cxn>
                <a:cxn ang="0">
                  <a:pos x="34" y="30"/>
                </a:cxn>
                <a:cxn ang="0">
                  <a:pos x="32" y="32"/>
                </a:cxn>
                <a:cxn ang="0">
                  <a:pos x="32" y="34"/>
                </a:cxn>
                <a:cxn ang="0">
                  <a:pos x="34" y="34"/>
                </a:cxn>
                <a:cxn ang="0">
                  <a:pos x="36" y="30"/>
                </a:cxn>
                <a:cxn ang="0">
                  <a:pos x="40" y="36"/>
                </a:cxn>
                <a:cxn ang="0">
                  <a:pos x="42" y="36"/>
                </a:cxn>
                <a:cxn ang="0">
                  <a:pos x="48" y="36"/>
                </a:cxn>
                <a:cxn ang="0">
                  <a:pos x="52" y="36"/>
                </a:cxn>
                <a:cxn ang="0">
                  <a:pos x="54" y="34"/>
                </a:cxn>
              </a:cxnLst>
              <a:rect l="0" t="0" r="r" b="b"/>
              <a:pathLst>
                <a:path w="54" h="36">
                  <a:moveTo>
                    <a:pt x="54" y="34"/>
                  </a:moveTo>
                  <a:lnTo>
                    <a:pt x="54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38" y="10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8" y="34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4" y="34"/>
                  </a:lnTo>
                  <a:lnTo>
                    <a:pt x="54" y="3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6" name="Freeform 62">
              <a:extLst>
                <a:ext uri="{FF2B5EF4-FFF2-40B4-BE49-F238E27FC236}">
                  <a16:creationId xmlns:a16="http://schemas.microsoft.com/office/drawing/2014/main" id="{BA0C0AE1-503D-1B4C-9570-BD7A915BB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05" y="-17978"/>
              <a:ext cx="28365" cy="23638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26" y="4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20" y="38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30" y="40"/>
                </a:cxn>
                <a:cxn ang="0">
                  <a:pos x="34" y="40"/>
                </a:cxn>
                <a:cxn ang="0">
                  <a:pos x="38" y="38"/>
                </a:cxn>
                <a:cxn ang="0">
                  <a:pos x="38" y="38"/>
                </a:cxn>
                <a:cxn ang="0">
                  <a:pos x="40" y="36"/>
                </a:cxn>
                <a:cxn ang="0">
                  <a:pos x="42" y="34"/>
                </a:cxn>
                <a:cxn ang="0">
                  <a:pos x="42" y="34"/>
                </a:cxn>
                <a:cxn ang="0">
                  <a:pos x="44" y="32"/>
                </a:cxn>
                <a:cxn ang="0">
                  <a:pos x="46" y="28"/>
                </a:cxn>
                <a:cxn ang="0">
                  <a:pos x="46" y="28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6" y="18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8" y="4"/>
                </a:cxn>
                <a:cxn ang="0">
                  <a:pos x="26" y="4"/>
                </a:cxn>
                <a:cxn ang="0">
                  <a:pos x="26" y="4"/>
                </a:cxn>
              </a:cxnLst>
              <a:rect l="0" t="0" r="r" b="b"/>
              <a:pathLst>
                <a:path w="48" h="40">
                  <a:moveTo>
                    <a:pt x="26" y="4"/>
                  </a:moveTo>
                  <a:lnTo>
                    <a:pt x="26" y="4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30" y="40"/>
                  </a:lnTo>
                  <a:lnTo>
                    <a:pt x="34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18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BC3BF1E8-6EDF-2C40-848A-CFF48903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294" y="932"/>
              <a:ext cx="8273" cy="1536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26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08" name="Content Placeholder 207">
            <a:extLst>
              <a:ext uri="{FF2B5EF4-FFF2-40B4-BE49-F238E27FC236}">
                <a16:creationId xmlns:a16="http://schemas.microsoft.com/office/drawing/2014/main" id="{E73B5289-B6A5-9647-9836-418E60C900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91967" y="895066"/>
            <a:ext cx="1365250" cy="259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Content Placeholder 207">
            <a:extLst>
              <a:ext uri="{FF2B5EF4-FFF2-40B4-BE49-F238E27FC236}">
                <a16:creationId xmlns:a16="http://schemas.microsoft.com/office/drawing/2014/main" id="{C544E6EB-2229-0647-93FC-80F6E870E82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72719" y="895024"/>
            <a:ext cx="1365250" cy="259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0" name="Content Placeholder 207">
            <a:extLst>
              <a:ext uri="{FF2B5EF4-FFF2-40B4-BE49-F238E27FC236}">
                <a16:creationId xmlns:a16="http://schemas.microsoft.com/office/drawing/2014/main" id="{A02D1123-F672-794E-8FB8-ED10783B81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399" y="896052"/>
            <a:ext cx="1257107" cy="2926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Content Placeholder 207">
            <a:extLst>
              <a:ext uri="{FF2B5EF4-FFF2-40B4-BE49-F238E27FC236}">
                <a16:creationId xmlns:a16="http://schemas.microsoft.com/office/drawing/2014/main" id="{7A10E36A-05BA-E946-874D-89A58630D1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4187" y="2993350"/>
            <a:ext cx="3223667" cy="3134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Content Placeholder 207">
            <a:extLst>
              <a:ext uri="{FF2B5EF4-FFF2-40B4-BE49-F238E27FC236}">
                <a16:creationId xmlns:a16="http://schemas.microsoft.com/office/drawing/2014/main" id="{4514428F-7D04-044D-B8D9-9E1CEC0C3C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4647" y="4868153"/>
            <a:ext cx="3223667" cy="3134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Content Placeholder 207">
            <a:extLst>
              <a:ext uri="{FF2B5EF4-FFF2-40B4-BE49-F238E27FC236}">
                <a16:creationId xmlns:a16="http://schemas.microsoft.com/office/drawing/2014/main" id="{6EA496EB-A88C-314F-8D63-0F55EE1B2E5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0269" y="4198764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Content Placeholder 207">
            <a:extLst>
              <a:ext uri="{FF2B5EF4-FFF2-40B4-BE49-F238E27FC236}">
                <a16:creationId xmlns:a16="http://schemas.microsoft.com/office/drawing/2014/main" id="{6753EA39-BA4E-B245-9915-AE46AC7517A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494" y="3879813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Content Placeholder 207">
            <a:extLst>
              <a:ext uri="{FF2B5EF4-FFF2-40B4-BE49-F238E27FC236}">
                <a16:creationId xmlns:a16="http://schemas.microsoft.com/office/drawing/2014/main" id="{486121EA-5CA8-0E4C-AD40-7CF277AFB4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9142" y="3567399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Content Placeholder 207">
            <a:extLst>
              <a:ext uri="{FF2B5EF4-FFF2-40B4-BE49-F238E27FC236}">
                <a16:creationId xmlns:a16="http://schemas.microsoft.com/office/drawing/2014/main" id="{4039D4DF-C440-9B45-899C-4659AFAACC3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15311" y="3394992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Content Placeholder 207">
            <a:extLst>
              <a:ext uri="{FF2B5EF4-FFF2-40B4-BE49-F238E27FC236}">
                <a16:creationId xmlns:a16="http://schemas.microsoft.com/office/drawing/2014/main" id="{34EF3075-07E0-BD45-BB9F-B72C9541640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744174" y="3401525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8" name="Content Placeholder 207">
            <a:extLst>
              <a:ext uri="{FF2B5EF4-FFF2-40B4-BE49-F238E27FC236}">
                <a16:creationId xmlns:a16="http://schemas.microsoft.com/office/drawing/2014/main" id="{43EEB3B2-0CCF-1D47-9EAE-B2E3E132999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128725" y="3575672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Content Placeholder 207">
            <a:extLst>
              <a:ext uri="{FF2B5EF4-FFF2-40B4-BE49-F238E27FC236}">
                <a16:creationId xmlns:a16="http://schemas.microsoft.com/office/drawing/2014/main" id="{EF5BCEC6-B450-B94E-B37F-0238C91A8C1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310339" y="3827968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Content Placeholder 207">
            <a:extLst>
              <a:ext uri="{FF2B5EF4-FFF2-40B4-BE49-F238E27FC236}">
                <a16:creationId xmlns:a16="http://schemas.microsoft.com/office/drawing/2014/main" id="{B727B69B-5794-2B4C-BAC6-0FDF35ECC71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425403" y="4198764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0414B12E-DF44-5C45-94ED-98345D343EBD}"/>
              </a:ext>
            </a:extLst>
          </p:cNvPr>
          <p:cNvSpPr/>
          <p:nvPr userDrawn="1"/>
        </p:nvSpPr>
        <p:spPr>
          <a:xfrm rot="5400000">
            <a:off x="1431498" y="5902028"/>
            <a:ext cx="822960" cy="66057"/>
          </a:xfrm>
          <a:prstGeom prst="roundRect">
            <a:avLst>
              <a:gd name="adj" fmla="val 45004"/>
            </a:avLst>
          </a:prstGeom>
          <a:gradFill flip="none" rotWithShape="1">
            <a:gsLst>
              <a:gs pos="13000">
                <a:schemeClr val="accent4">
                  <a:lumMod val="60000"/>
                  <a:lumOff val="40000"/>
                </a:schemeClr>
              </a:gs>
              <a:gs pos="38008">
                <a:schemeClr val="accent4">
                  <a:lumMod val="75000"/>
                </a:schemeClr>
              </a:gs>
              <a:gs pos="61000">
                <a:schemeClr val="accent4">
                  <a:lumMod val="50000"/>
                </a:schemeClr>
              </a:gs>
            </a:gsLst>
            <a:lin ang="10800000" scaled="1"/>
            <a:tileRect/>
          </a:gradFill>
          <a:ln w="12700"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D4D4D"/>
              </a:solidFill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FB833E6-02F3-A94D-A258-795A1EB43F5F}"/>
              </a:ext>
            </a:extLst>
          </p:cNvPr>
          <p:cNvGrpSpPr/>
          <p:nvPr userDrawn="1"/>
        </p:nvGrpSpPr>
        <p:grpSpPr>
          <a:xfrm>
            <a:off x="381000" y="5257800"/>
            <a:ext cx="2899395" cy="1122286"/>
            <a:chOff x="6680529" y="3267706"/>
            <a:chExt cx="2174546" cy="1122286"/>
          </a:xfrm>
        </p:grpSpPr>
        <p:sp>
          <p:nvSpPr>
            <p:cNvPr id="223" name="Freeform 5">
              <a:extLst>
                <a:ext uri="{FF2B5EF4-FFF2-40B4-BE49-F238E27FC236}">
                  <a16:creationId xmlns:a16="http://schemas.microsoft.com/office/drawing/2014/main" id="{46AD590B-3863-7841-A4E3-E03E12480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648" y="3282464"/>
              <a:ext cx="2108200" cy="1054100"/>
            </a:xfrm>
            <a:custGeom>
              <a:avLst/>
              <a:gdLst/>
              <a:ahLst/>
              <a:cxnLst>
                <a:cxn ang="0">
                  <a:pos x="83" y="1893"/>
                </a:cxn>
                <a:cxn ang="0">
                  <a:pos x="110" y="1654"/>
                </a:cxn>
                <a:cxn ang="0">
                  <a:pos x="166" y="1424"/>
                </a:cxn>
                <a:cxn ang="0">
                  <a:pos x="249" y="1206"/>
                </a:cxn>
                <a:cxn ang="0">
                  <a:pos x="358" y="1002"/>
                </a:cxn>
                <a:cxn ang="0">
                  <a:pos x="489" y="813"/>
                </a:cxn>
                <a:cxn ang="0">
                  <a:pos x="641" y="641"/>
                </a:cxn>
                <a:cxn ang="0">
                  <a:pos x="813" y="489"/>
                </a:cxn>
                <a:cxn ang="0">
                  <a:pos x="1002" y="358"/>
                </a:cxn>
                <a:cxn ang="0">
                  <a:pos x="1206" y="249"/>
                </a:cxn>
                <a:cxn ang="0">
                  <a:pos x="1424" y="166"/>
                </a:cxn>
                <a:cxn ang="0">
                  <a:pos x="1654" y="110"/>
                </a:cxn>
                <a:cxn ang="0">
                  <a:pos x="1893" y="83"/>
                </a:cxn>
                <a:cxn ang="0">
                  <a:pos x="2091" y="83"/>
                </a:cxn>
                <a:cxn ang="0">
                  <a:pos x="2330" y="110"/>
                </a:cxn>
                <a:cxn ang="0">
                  <a:pos x="2560" y="166"/>
                </a:cxn>
                <a:cxn ang="0">
                  <a:pos x="2778" y="249"/>
                </a:cxn>
                <a:cxn ang="0">
                  <a:pos x="2982" y="358"/>
                </a:cxn>
                <a:cxn ang="0">
                  <a:pos x="3171" y="489"/>
                </a:cxn>
                <a:cxn ang="0">
                  <a:pos x="3343" y="641"/>
                </a:cxn>
                <a:cxn ang="0">
                  <a:pos x="3495" y="813"/>
                </a:cxn>
                <a:cxn ang="0">
                  <a:pos x="3626" y="1002"/>
                </a:cxn>
                <a:cxn ang="0">
                  <a:pos x="3735" y="1206"/>
                </a:cxn>
                <a:cxn ang="0">
                  <a:pos x="3818" y="1424"/>
                </a:cxn>
                <a:cxn ang="0">
                  <a:pos x="3874" y="1654"/>
                </a:cxn>
                <a:cxn ang="0">
                  <a:pos x="3901" y="1893"/>
                </a:cxn>
                <a:cxn ang="0">
                  <a:pos x="3983" y="1941"/>
                </a:cxn>
                <a:cxn ang="0">
                  <a:pos x="3961" y="1689"/>
                </a:cxn>
                <a:cxn ang="0">
                  <a:pos x="3908" y="1447"/>
                </a:cxn>
                <a:cxn ang="0">
                  <a:pos x="3828" y="1217"/>
                </a:cxn>
                <a:cxn ang="0">
                  <a:pos x="3719" y="1002"/>
                </a:cxn>
                <a:cxn ang="0">
                  <a:pos x="3588" y="802"/>
                </a:cxn>
                <a:cxn ang="0">
                  <a:pos x="3433" y="618"/>
                </a:cxn>
                <a:cxn ang="0">
                  <a:pos x="3258" y="455"/>
                </a:cxn>
                <a:cxn ang="0">
                  <a:pos x="3065" y="314"/>
                </a:cxn>
                <a:cxn ang="0">
                  <a:pos x="2854" y="197"/>
                </a:cxn>
                <a:cxn ang="0">
                  <a:pos x="2630" y="104"/>
                </a:cxn>
                <a:cxn ang="0">
                  <a:pos x="2393" y="41"/>
                </a:cxn>
                <a:cxn ang="0">
                  <a:pos x="2146" y="6"/>
                </a:cxn>
                <a:cxn ang="0">
                  <a:pos x="1941" y="0"/>
                </a:cxn>
                <a:cxn ang="0">
                  <a:pos x="1689" y="23"/>
                </a:cxn>
                <a:cxn ang="0">
                  <a:pos x="1447" y="76"/>
                </a:cxn>
                <a:cxn ang="0">
                  <a:pos x="1217" y="156"/>
                </a:cxn>
                <a:cxn ang="0">
                  <a:pos x="1002" y="265"/>
                </a:cxn>
                <a:cxn ang="0">
                  <a:pos x="802" y="396"/>
                </a:cxn>
                <a:cxn ang="0">
                  <a:pos x="618" y="551"/>
                </a:cxn>
                <a:cxn ang="0">
                  <a:pos x="455" y="726"/>
                </a:cxn>
                <a:cxn ang="0">
                  <a:pos x="314" y="919"/>
                </a:cxn>
                <a:cxn ang="0">
                  <a:pos x="197" y="1130"/>
                </a:cxn>
                <a:cxn ang="0">
                  <a:pos x="104" y="1354"/>
                </a:cxn>
                <a:cxn ang="0">
                  <a:pos x="41" y="1591"/>
                </a:cxn>
                <a:cxn ang="0">
                  <a:pos x="6" y="1838"/>
                </a:cxn>
              </a:cxnLst>
              <a:rect l="0" t="0" r="r" b="b"/>
              <a:pathLst>
                <a:path w="3984" h="1992">
                  <a:moveTo>
                    <a:pt x="0" y="1992"/>
                  </a:moveTo>
                  <a:lnTo>
                    <a:pt x="80" y="1992"/>
                  </a:lnTo>
                  <a:lnTo>
                    <a:pt x="80" y="1992"/>
                  </a:lnTo>
                  <a:lnTo>
                    <a:pt x="80" y="1943"/>
                  </a:lnTo>
                  <a:lnTo>
                    <a:pt x="83" y="1893"/>
                  </a:lnTo>
                  <a:lnTo>
                    <a:pt x="86" y="1845"/>
                  </a:lnTo>
                  <a:lnTo>
                    <a:pt x="90" y="1796"/>
                  </a:lnTo>
                  <a:lnTo>
                    <a:pt x="96" y="1748"/>
                  </a:lnTo>
                  <a:lnTo>
                    <a:pt x="103" y="1702"/>
                  </a:lnTo>
                  <a:lnTo>
                    <a:pt x="110" y="1654"/>
                  </a:lnTo>
                  <a:lnTo>
                    <a:pt x="120" y="1607"/>
                  </a:lnTo>
                  <a:lnTo>
                    <a:pt x="130" y="1561"/>
                  </a:lnTo>
                  <a:lnTo>
                    <a:pt x="141" y="1514"/>
                  </a:lnTo>
                  <a:lnTo>
                    <a:pt x="154" y="1469"/>
                  </a:lnTo>
                  <a:lnTo>
                    <a:pt x="166" y="1424"/>
                  </a:lnTo>
                  <a:lnTo>
                    <a:pt x="180" y="1379"/>
                  </a:lnTo>
                  <a:lnTo>
                    <a:pt x="196" y="1336"/>
                  </a:lnTo>
                  <a:lnTo>
                    <a:pt x="213" y="1292"/>
                  </a:lnTo>
                  <a:lnTo>
                    <a:pt x="231" y="1248"/>
                  </a:lnTo>
                  <a:lnTo>
                    <a:pt x="249" y="1206"/>
                  </a:lnTo>
                  <a:lnTo>
                    <a:pt x="269" y="1164"/>
                  </a:lnTo>
                  <a:lnTo>
                    <a:pt x="290" y="1123"/>
                  </a:lnTo>
                  <a:lnTo>
                    <a:pt x="311" y="1082"/>
                  </a:lnTo>
                  <a:lnTo>
                    <a:pt x="334" y="1041"/>
                  </a:lnTo>
                  <a:lnTo>
                    <a:pt x="358" y="1002"/>
                  </a:lnTo>
                  <a:lnTo>
                    <a:pt x="382" y="962"/>
                  </a:lnTo>
                  <a:lnTo>
                    <a:pt x="407" y="924"/>
                  </a:lnTo>
                  <a:lnTo>
                    <a:pt x="434" y="886"/>
                  </a:lnTo>
                  <a:lnTo>
                    <a:pt x="461" y="849"/>
                  </a:lnTo>
                  <a:lnTo>
                    <a:pt x="489" y="813"/>
                  </a:lnTo>
                  <a:lnTo>
                    <a:pt x="517" y="776"/>
                  </a:lnTo>
                  <a:lnTo>
                    <a:pt x="547" y="741"/>
                  </a:lnTo>
                  <a:lnTo>
                    <a:pt x="578" y="707"/>
                  </a:lnTo>
                  <a:lnTo>
                    <a:pt x="609" y="673"/>
                  </a:lnTo>
                  <a:lnTo>
                    <a:pt x="641" y="641"/>
                  </a:lnTo>
                  <a:lnTo>
                    <a:pt x="673" y="609"/>
                  </a:lnTo>
                  <a:lnTo>
                    <a:pt x="707" y="578"/>
                  </a:lnTo>
                  <a:lnTo>
                    <a:pt x="741" y="547"/>
                  </a:lnTo>
                  <a:lnTo>
                    <a:pt x="776" y="517"/>
                  </a:lnTo>
                  <a:lnTo>
                    <a:pt x="813" y="489"/>
                  </a:lnTo>
                  <a:lnTo>
                    <a:pt x="849" y="461"/>
                  </a:lnTo>
                  <a:lnTo>
                    <a:pt x="886" y="434"/>
                  </a:lnTo>
                  <a:lnTo>
                    <a:pt x="924" y="407"/>
                  </a:lnTo>
                  <a:lnTo>
                    <a:pt x="962" y="382"/>
                  </a:lnTo>
                  <a:lnTo>
                    <a:pt x="1002" y="358"/>
                  </a:lnTo>
                  <a:lnTo>
                    <a:pt x="1041" y="334"/>
                  </a:lnTo>
                  <a:lnTo>
                    <a:pt x="1082" y="311"/>
                  </a:lnTo>
                  <a:lnTo>
                    <a:pt x="1123" y="290"/>
                  </a:lnTo>
                  <a:lnTo>
                    <a:pt x="1164" y="269"/>
                  </a:lnTo>
                  <a:lnTo>
                    <a:pt x="1206" y="249"/>
                  </a:lnTo>
                  <a:lnTo>
                    <a:pt x="1248" y="231"/>
                  </a:lnTo>
                  <a:lnTo>
                    <a:pt x="1292" y="213"/>
                  </a:lnTo>
                  <a:lnTo>
                    <a:pt x="1336" y="196"/>
                  </a:lnTo>
                  <a:lnTo>
                    <a:pt x="1379" y="180"/>
                  </a:lnTo>
                  <a:lnTo>
                    <a:pt x="1424" y="166"/>
                  </a:lnTo>
                  <a:lnTo>
                    <a:pt x="1469" y="154"/>
                  </a:lnTo>
                  <a:lnTo>
                    <a:pt x="1514" y="141"/>
                  </a:lnTo>
                  <a:lnTo>
                    <a:pt x="1561" y="130"/>
                  </a:lnTo>
                  <a:lnTo>
                    <a:pt x="1607" y="120"/>
                  </a:lnTo>
                  <a:lnTo>
                    <a:pt x="1654" y="110"/>
                  </a:lnTo>
                  <a:lnTo>
                    <a:pt x="1702" y="103"/>
                  </a:lnTo>
                  <a:lnTo>
                    <a:pt x="1748" y="96"/>
                  </a:lnTo>
                  <a:lnTo>
                    <a:pt x="1796" y="90"/>
                  </a:lnTo>
                  <a:lnTo>
                    <a:pt x="1845" y="86"/>
                  </a:lnTo>
                  <a:lnTo>
                    <a:pt x="1893" y="83"/>
                  </a:lnTo>
                  <a:lnTo>
                    <a:pt x="1943" y="80"/>
                  </a:lnTo>
                  <a:lnTo>
                    <a:pt x="1992" y="80"/>
                  </a:lnTo>
                  <a:lnTo>
                    <a:pt x="1992" y="80"/>
                  </a:lnTo>
                  <a:lnTo>
                    <a:pt x="2041" y="80"/>
                  </a:lnTo>
                  <a:lnTo>
                    <a:pt x="2091" y="83"/>
                  </a:lnTo>
                  <a:lnTo>
                    <a:pt x="2139" y="86"/>
                  </a:lnTo>
                  <a:lnTo>
                    <a:pt x="2188" y="90"/>
                  </a:lnTo>
                  <a:lnTo>
                    <a:pt x="2236" y="96"/>
                  </a:lnTo>
                  <a:lnTo>
                    <a:pt x="2282" y="103"/>
                  </a:lnTo>
                  <a:lnTo>
                    <a:pt x="2330" y="110"/>
                  </a:lnTo>
                  <a:lnTo>
                    <a:pt x="2377" y="120"/>
                  </a:lnTo>
                  <a:lnTo>
                    <a:pt x="2423" y="130"/>
                  </a:lnTo>
                  <a:lnTo>
                    <a:pt x="2470" y="141"/>
                  </a:lnTo>
                  <a:lnTo>
                    <a:pt x="2515" y="154"/>
                  </a:lnTo>
                  <a:lnTo>
                    <a:pt x="2560" y="166"/>
                  </a:lnTo>
                  <a:lnTo>
                    <a:pt x="2605" y="180"/>
                  </a:lnTo>
                  <a:lnTo>
                    <a:pt x="2648" y="196"/>
                  </a:lnTo>
                  <a:lnTo>
                    <a:pt x="2692" y="213"/>
                  </a:lnTo>
                  <a:lnTo>
                    <a:pt x="2736" y="231"/>
                  </a:lnTo>
                  <a:lnTo>
                    <a:pt x="2778" y="249"/>
                  </a:lnTo>
                  <a:lnTo>
                    <a:pt x="2820" y="269"/>
                  </a:lnTo>
                  <a:lnTo>
                    <a:pt x="2861" y="290"/>
                  </a:lnTo>
                  <a:lnTo>
                    <a:pt x="2902" y="311"/>
                  </a:lnTo>
                  <a:lnTo>
                    <a:pt x="2943" y="334"/>
                  </a:lnTo>
                  <a:lnTo>
                    <a:pt x="2982" y="358"/>
                  </a:lnTo>
                  <a:lnTo>
                    <a:pt x="3022" y="382"/>
                  </a:lnTo>
                  <a:lnTo>
                    <a:pt x="3060" y="407"/>
                  </a:lnTo>
                  <a:lnTo>
                    <a:pt x="3098" y="434"/>
                  </a:lnTo>
                  <a:lnTo>
                    <a:pt x="3135" y="461"/>
                  </a:lnTo>
                  <a:lnTo>
                    <a:pt x="3171" y="489"/>
                  </a:lnTo>
                  <a:lnTo>
                    <a:pt x="3208" y="517"/>
                  </a:lnTo>
                  <a:lnTo>
                    <a:pt x="3243" y="547"/>
                  </a:lnTo>
                  <a:lnTo>
                    <a:pt x="3277" y="578"/>
                  </a:lnTo>
                  <a:lnTo>
                    <a:pt x="3311" y="609"/>
                  </a:lnTo>
                  <a:lnTo>
                    <a:pt x="3343" y="641"/>
                  </a:lnTo>
                  <a:lnTo>
                    <a:pt x="3375" y="673"/>
                  </a:lnTo>
                  <a:lnTo>
                    <a:pt x="3406" y="707"/>
                  </a:lnTo>
                  <a:lnTo>
                    <a:pt x="3437" y="741"/>
                  </a:lnTo>
                  <a:lnTo>
                    <a:pt x="3467" y="776"/>
                  </a:lnTo>
                  <a:lnTo>
                    <a:pt x="3495" y="813"/>
                  </a:lnTo>
                  <a:lnTo>
                    <a:pt x="3523" y="849"/>
                  </a:lnTo>
                  <a:lnTo>
                    <a:pt x="3550" y="886"/>
                  </a:lnTo>
                  <a:lnTo>
                    <a:pt x="3577" y="924"/>
                  </a:lnTo>
                  <a:lnTo>
                    <a:pt x="3602" y="962"/>
                  </a:lnTo>
                  <a:lnTo>
                    <a:pt x="3626" y="1002"/>
                  </a:lnTo>
                  <a:lnTo>
                    <a:pt x="3650" y="1041"/>
                  </a:lnTo>
                  <a:lnTo>
                    <a:pt x="3673" y="1082"/>
                  </a:lnTo>
                  <a:lnTo>
                    <a:pt x="3694" y="1123"/>
                  </a:lnTo>
                  <a:lnTo>
                    <a:pt x="3715" y="1164"/>
                  </a:lnTo>
                  <a:lnTo>
                    <a:pt x="3735" y="1206"/>
                  </a:lnTo>
                  <a:lnTo>
                    <a:pt x="3753" y="1248"/>
                  </a:lnTo>
                  <a:lnTo>
                    <a:pt x="3771" y="1292"/>
                  </a:lnTo>
                  <a:lnTo>
                    <a:pt x="3788" y="1336"/>
                  </a:lnTo>
                  <a:lnTo>
                    <a:pt x="3804" y="1379"/>
                  </a:lnTo>
                  <a:lnTo>
                    <a:pt x="3818" y="1424"/>
                  </a:lnTo>
                  <a:lnTo>
                    <a:pt x="3830" y="1469"/>
                  </a:lnTo>
                  <a:lnTo>
                    <a:pt x="3843" y="1514"/>
                  </a:lnTo>
                  <a:lnTo>
                    <a:pt x="3854" y="1561"/>
                  </a:lnTo>
                  <a:lnTo>
                    <a:pt x="3864" y="1607"/>
                  </a:lnTo>
                  <a:lnTo>
                    <a:pt x="3874" y="1654"/>
                  </a:lnTo>
                  <a:lnTo>
                    <a:pt x="3881" y="1702"/>
                  </a:lnTo>
                  <a:lnTo>
                    <a:pt x="3888" y="1748"/>
                  </a:lnTo>
                  <a:lnTo>
                    <a:pt x="3894" y="1796"/>
                  </a:lnTo>
                  <a:lnTo>
                    <a:pt x="3898" y="1845"/>
                  </a:lnTo>
                  <a:lnTo>
                    <a:pt x="3901" y="1893"/>
                  </a:lnTo>
                  <a:lnTo>
                    <a:pt x="3904" y="1943"/>
                  </a:lnTo>
                  <a:lnTo>
                    <a:pt x="3904" y="1992"/>
                  </a:lnTo>
                  <a:lnTo>
                    <a:pt x="3984" y="1992"/>
                  </a:lnTo>
                  <a:lnTo>
                    <a:pt x="3984" y="1992"/>
                  </a:lnTo>
                  <a:lnTo>
                    <a:pt x="3983" y="1941"/>
                  </a:lnTo>
                  <a:lnTo>
                    <a:pt x="3981" y="1889"/>
                  </a:lnTo>
                  <a:lnTo>
                    <a:pt x="3978" y="1838"/>
                  </a:lnTo>
                  <a:lnTo>
                    <a:pt x="3974" y="1789"/>
                  </a:lnTo>
                  <a:lnTo>
                    <a:pt x="3969" y="1738"/>
                  </a:lnTo>
                  <a:lnTo>
                    <a:pt x="3961" y="1689"/>
                  </a:lnTo>
                  <a:lnTo>
                    <a:pt x="3953" y="1640"/>
                  </a:lnTo>
                  <a:lnTo>
                    <a:pt x="3943" y="1591"/>
                  </a:lnTo>
                  <a:lnTo>
                    <a:pt x="3933" y="1543"/>
                  </a:lnTo>
                  <a:lnTo>
                    <a:pt x="3921" y="1495"/>
                  </a:lnTo>
                  <a:lnTo>
                    <a:pt x="3908" y="1447"/>
                  </a:lnTo>
                  <a:lnTo>
                    <a:pt x="3894" y="1400"/>
                  </a:lnTo>
                  <a:lnTo>
                    <a:pt x="3880" y="1354"/>
                  </a:lnTo>
                  <a:lnTo>
                    <a:pt x="3863" y="1307"/>
                  </a:lnTo>
                  <a:lnTo>
                    <a:pt x="3846" y="1262"/>
                  </a:lnTo>
                  <a:lnTo>
                    <a:pt x="3828" y="1217"/>
                  </a:lnTo>
                  <a:lnTo>
                    <a:pt x="3808" y="1174"/>
                  </a:lnTo>
                  <a:lnTo>
                    <a:pt x="3787" y="1130"/>
                  </a:lnTo>
                  <a:lnTo>
                    <a:pt x="3766" y="1086"/>
                  </a:lnTo>
                  <a:lnTo>
                    <a:pt x="3743" y="1044"/>
                  </a:lnTo>
                  <a:lnTo>
                    <a:pt x="3719" y="1002"/>
                  </a:lnTo>
                  <a:lnTo>
                    <a:pt x="3695" y="959"/>
                  </a:lnTo>
                  <a:lnTo>
                    <a:pt x="3670" y="919"/>
                  </a:lnTo>
                  <a:lnTo>
                    <a:pt x="3643" y="879"/>
                  </a:lnTo>
                  <a:lnTo>
                    <a:pt x="3616" y="840"/>
                  </a:lnTo>
                  <a:lnTo>
                    <a:pt x="3588" y="802"/>
                  </a:lnTo>
                  <a:lnTo>
                    <a:pt x="3559" y="764"/>
                  </a:lnTo>
                  <a:lnTo>
                    <a:pt x="3529" y="726"/>
                  </a:lnTo>
                  <a:lnTo>
                    <a:pt x="3498" y="689"/>
                  </a:lnTo>
                  <a:lnTo>
                    <a:pt x="3466" y="654"/>
                  </a:lnTo>
                  <a:lnTo>
                    <a:pt x="3433" y="618"/>
                  </a:lnTo>
                  <a:lnTo>
                    <a:pt x="3399" y="585"/>
                  </a:lnTo>
                  <a:lnTo>
                    <a:pt x="3366" y="551"/>
                  </a:lnTo>
                  <a:lnTo>
                    <a:pt x="3330" y="518"/>
                  </a:lnTo>
                  <a:lnTo>
                    <a:pt x="3295" y="486"/>
                  </a:lnTo>
                  <a:lnTo>
                    <a:pt x="3258" y="455"/>
                  </a:lnTo>
                  <a:lnTo>
                    <a:pt x="3220" y="425"/>
                  </a:lnTo>
                  <a:lnTo>
                    <a:pt x="3182" y="396"/>
                  </a:lnTo>
                  <a:lnTo>
                    <a:pt x="3144" y="368"/>
                  </a:lnTo>
                  <a:lnTo>
                    <a:pt x="3105" y="341"/>
                  </a:lnTo>
                  <a:lnTo>
                    <a:pt x="3065" y="314"/>
                  </a:lnTo>
                  <a:lnTo>
                    <a:pt x="3025" y="289"/>
                  </a:lnTo>
                  <a:lnTo>
                    <a:pt x="2982" y="265"/>
                  </a:lnTo>
                  <a:lnTo>
                    <a:pt x="2940" y="241"/>
                  </a:lnTo>
                  <a:lnTo>
                    <a:pt x="2898" y="218"/>
                  </a:lnTo>
                  <a:lnTo>
                    <a:pt x="2854" y="197"/>
                  </a:lnTo>
                  <a:lnTo>
                    <a:pt x="2810" y="176"/>
                  </a:lnTo>
                  <a:lnTo>
                    <a:pt x="2767" y="156"/>
                  </a:lnTo>
                  <a:lnTo>
                    <a:pt x="2722" y="138"/>
                  </a:lnTo>
                  <a:lnTo>
                    <a:pt x="2677" y="121"/>
                  </a:lnTo>
                  <a:lnTo>
                    <a:pt x="2630" y="104"/>
                  </a:lnTo>
                  <a:lnTo>
                    <a:pt x="2584" y="90"/>
                  </a:lnTo>
                  <a:lnTo>
                    <a:pt x="2537" y="76"/>
                  </a:lnTo>
                  <a:lnTo>
                    <a:pt x="2489" y="63"/>
                  </a:lnTo>
                  <a:lnTo>
                    <a:pt x="2441" y="51"/>
                  </a:lnTo>
                  <a:lnTo>
                    <a:pt x="2393" y="41"/>
                  </a:lnTo>
                  <a:lnTo>
                    <a:pt x="2344" y="31"/>
                  </a:lnTo>
                  <a:lnTo>
                    <a:pt x="2295" y="23"/>
                  </a:lnTo>
                  <a:lnTo>
                    <a:pt x="2246" y="15"/>
                  </a:lnTo>
                  <a:lnTo>
                    <a:pt x="2195" y="10"/>
                  </a:lnTo>
                  <a:lnTo>
                    <a:pt x="2146" y="6"/>
                  </a:lnTo>
                  <a:lnTo>
                    <a:pt x="2095" y="3"/>
                  </a:lnTo>
                  <a:lnTo>
                    <a:pt x="2043" y="0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1941" y="0"/>
                  </a:lnTo>
                  <a:lnTo>
                    <a:pt x="1889" y="3"/>
                  </a:lnTo>
                  <a:lnTo>
                    <a:pt x="1838" y="6"/>
                  </a:lnTo>
                  <a:lnTo>
                    <a:pt x="1789" y="10"/>
                  </a:lnTo>
                  <a:lnTo>
                    <a:pt x="1738" y="15"/>
                  </a:lnTo>
                  <a:lnTo>
                    <a:pt x="1689" y="23"/>
                  </a:lnTo>
                  <a:lnTo>
                    <a:pt x="1640" y="31"/>
                  </a:lnTo>
                  <a:lnTo>
                    <a:pt x="1591" y="41"/>
                  </a:lnTo>
                  <a:lnTo>
                    <a:pt x="1543" y="51"/>
                  </a:lnTo>
                  <a:lnTo>
                    <a:pt x="1495" y="63"/>
                  </a:lnTo>
                  <a:lnTo>
                    <a:pt x="1447" y="76"/>
                  </a:lnTo>
                  <a:lnTo>
                    <a:pt x="1400" y="90"/>
                  </a:lnTo>
                  <a:lnTo>
                    <a:pt x="1354" y="104"/>
                  </a:lnTo>
                  <a:lnTo>
                    <a:pt x="1307" y="121"/>
                  </a:lnTo>
                  <a:lnTo>
                    <a:pt x="1262" y="138"/>
                  </a:lnTo>
                  <a:lnTo>
                    <a:pt x="1217" y="156"/>
                  </a:lnTo>
                  <a:lnTo>
                    <a:pt x="1174" y="176"/>
                  </a:lnTo>
                  <a:lnTo>
                    <a:pt x="1130" y="197"/>
                  </a:lnTo>
                  <a:lnTo>
                    <a:pt x="1086" y="218"/>
                  </a:lnTo>
                  <a:lnTo>
                    <a:pt x="1044" y="241"/>
                  </a:lnTo>
                  <a:lnTo>
                    <a:pt x="1002" y="265"/>
                  </a:lnTo>
                  <a:lnTo>
                    <a:pt x="959" y="289"/>
                  </a:lnTo>
                  <a:lnTo>
                    <a:pt x="919" y="314"/>
                  </a:lnTo>
                  <a:lnTo>
                    <a:pt x="879" y="341"/>
                  </a:lnTo>
                  <a:lnTo>
                    <a:pt x="840" y="368"/>
                  </a:lnTo>
                  <a:lnTo>
                    <a:pt x="802" y="396"/>
                  </a:lnTo>
                  <a:lnTo>
                    <a:pt x="764" y="425"/>
                  </a:lnTo>
                  <a:lnTo>
                    <a:pt x="726" y="455"/>
                  </a:lnTo>
                  <a:lnTo>
                    <a:pt x="689" y="486"/>
                  </a:lnTo>
                  <a:lnTo>
                    <a:pt x="654" y="518"/>
                  </a:lnTo>
                  <a:lnTo>
                    <a:pt x="618" y="551"/>
                  </a:lnTo>
                  <a:lnTo>
                    <a:pt x="585" y="585"/>
                  </a:lnTo>
                  <a:lnTo>
                    <a:pt x="551" y="618"/>
                  </a:lnTo>
                  <a:lnTo>
                    <a:pt x="518" y="654"/>
                  </a:lnTo>
                  <a:lnTo>
                    <a:pt x="486" y="689"/>
                  </a:lnTo>
                  <a:lnTo>
                    <a:pt x="455" y="726"/>
                  </a:lnTo>
                  <a:lnTo>
                    <a:pt x="425" y="764"/>
                  </a:lnTo>
                  <a:lnTo>
                    <a:pt x="396" y="802"/>
                  </a:lnTo>
                  <a:lnTo>
                    <a:pt x="368" y="840"/>
                  </a:lnTo>
                  <a:lnTo>
                    <a:pt x="341" y="879"/>
                  </a:lnTo>
                  <a:lnTo>
                    <a:pt x="314" y="919"/>
                  </a:lnTo>
                  <a:lnTo>
                    <a:pt x="289" y="959"/>
                  </a:lnTo>
                  <a:lnTo>
                    <a:pt x="265" y="1002"/>
                  </a:lnTo>
                  <a:lnTo>
                    <a:pt x="241" y="1044"/>
                  </a:lnTo>
                  <a:lnTo>
                    <a:pt x="218" y="1086"/>
                  </a:lnTo>
                  <a:lnTo>
                    <a:pt x="197" y="1130"/>
                  </a:lnTo>
                  <a:lnTo>
                    <a:pt x="176" y="1174"/>
                  </a:lnTo>
                  <a:lnTo>
                    <a:pt x="156" y="1217"/>
                  </a:lnTo>
                  <a:lnTo>
                    <a:pt x="138" y="1262"/>
                  </a:lnTo>
                  <a:lnTo>
                    <a:pt x="121" y="1307"/>
                  </a:lnTo>
                  <a:lnTo>
                    <a:pt x="104" y="1354"/>
                  </a:lnTo>
                  <a:lnTo>
                    <a:pt x="90" y="1400"/>
                  </a:lnTo>
                  <a:lnTo>
                    <a:pt x="76" y="1447"/>
                  </a:lnTo>
                  <a:lnTo>
                    <a:pt x="63" y="1495"/>
                  </a:lnTo>
                  <a:lnTo>
                    <a:pt x="51" y="1543"/>
                  </a:lnTo>
                  <a:lnTo>
                    <a:pt x="41" y="1591"/>
                  </a:lnTo>
                  <a:lnTo>
                    <a:pt x="31" y="1640"/>
                  </a:lnTo>
                  <a:lnTo>
                    <a:pt x="23" y="1689"/>
                  </a:lnTo>
                  <a:lnTo>
                    <a:pt x="15" y="1738"/>
                  </a:lnTo>
                  <a:lnTo>
                    <a:pt x="10" y="1789"/>
                  </a:lnTo>
                  <a:lnTo>
                    <a:pt x="6" y="1838"/>
                  </a:lnTo>
                  <a:lnTo>
                    <a:pt x="3" y="1889"/>
                  </a:lnTo>
                  <a:lnTo>
                    <a:pt x="1" y="1941"/>
                  </a:lnTo>
                  <a:lnTo>
                    <a:pt x="0" y="1992"/>
                  </a:lnTo>
                  <a:lnTo>
                    <a:pt x="0" y="1992"/>
                  </a:lnTo>
                  <a:close/>
                </a:path>
              </a:pathLst>
            </a:custGeom>
            <a:gradFill>
              <a:gsLst>
                <a:gs pos="5200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1E9BC87-90D5-5242-92AB-9EAA7C624000}"/>
                </a:ext>
              </a:extLst>
            </p:cNvPr>
            <p:cNvGrpSpPr/>
            <p:nvPr/>
          </p:nvGrpSpPr>
          <p:grpSpPr>
            <a:xfrm>
              <a:off x="6680529" y="3267706"/>
              <a:ext cx="2174546" cy="1122286"/>
              <a:chOff x="6680529" y="3450166"/>
              <a:chExt cx="2174546" cy="1122286"/>
            </a:xfrm>
          </p:grpSpPr>
          <p:sp>
            <p:nvSpPr>
              <p:cNvPr id="225" name="Isosceles Triangle 124">
                <a:extLst>
                  <a:ext uri="{FF2B5EF4-FFF2-40B4-BE49-F238E27FC236}">
                    <a16:creationId xmlns:a16="http://schemas.microsoft.com/office/drawing/2014/main" id="{59C79D55-BB35-684A-81AE-5AD83E43D290}"/>
                  </a:ext>
                </a:extLst>
              </p:cNvPr>
              <p:cNvSpPr/>
              <p:nvPr/>
            </p:nvSpPr>
            <p:spPr>
              <a:xfrm rot="5400000">
                <a:off x="6710885" y="4444204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6" name="Isosceles Triangle 125">
                <a:extLst>
                  <a:ext uri="{FF2B5EF4-FFF2-40B4-BE49-F238E27FC236}">
                    <a16:creationId xmlns:a16="http://schemas.microsoft.com/office/drawing/2014/main" id="{BDBD7534-47B1-2A41-846E-4E257E457170}"/>
                  </a:ext>
                </a:extLst>
              </p:cNvPr>
              <p:cNvSpPr/>
              <p:nvPr/>
            </p:nvSpPr>
            <p:spPr>
              <a:xfrm rot="7116683">
                <a:off x="6817313" y="4007349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7" name="Isosceles Triangle 126">
                <a:extLst>
                  <a:ext uri="{FF2B5EF4-FFF2-40B4-BE49-F238E27FC236}">
                    <a16:creationId xmlns:a16="http://schemas.microsoft.com/office/drawing/2014/main" id="{A1AD186A-4245-884C-A297-7AFF955729D4}"/>
                  </a:ext>
                </a:extLst>
              </p:cNvPr>
              <p:cNvSpPr/>
              <p:nvPr/>
            </p:nvSpPr>
            <p:spPr>
              <a:xfrm rot="8362161">
                <a:off x="7094439" y="365251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8" name="Isosceles Triangle 127">
                <a:extLst>
                  <a:ext uri="{FF2B5EF4-FFF2-40B4-BE49-F238E27FC236}">
                    <a16:creationId xmlns:a16="http://schemas.microsoft.com/office/drawing/2014/main" id="{15BF439A-CDA9-6049-9A8E-02BD5AA9BAB1}"/>
                  </a:ext>
                </a:extLst>
              </p:cNvPr>
              <p:cNvSpPr/>
              <p:nvPr/>
            </p:nvSpPr>
            <p:spPr>
              <a:xfrm rot="9999452">
                <a:off x="7494437" y="3455715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9" name="Isosceles Triangle 128">
                <a:extLst>
                  <a:ext uri="{FF2B5EF4-FFF2-40B4-BE49-F238E27FC236}">
                    <a16:creationId xmlns:a16="http://schemas.microsoft.com/office/drawing/2014/main" id="{016E4E04-0BA0-0848-B017-B5A400B37A3E}"/>
                  </a:ext>
                </a:extLst>
              </p:cNvPr>
              <p:cNvSpPr/>
              <p:nvPr/>
            </p:nvSpPr>
            <p:spPr>
              <a:xfrm rot="11686411">
                <a:off x="7941279" y="3459359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0" name="Isosceles Triangle 129">
                <a:extLst>
                  <a:ext uri="{FF2B5EF4-FFF2-40B4-BE49-F238E27FC236}">
                    <a16:creationId xmlns:a16="http://schemas.microsoft.com/office/drawing/2014/main" id="{F20E15DC-C4BE-0C42-9A33-00241EB642BB}"/>
                  </a:ext>
                </a:extLst>
              </p:cNvPr>
              <p:cNvSpPr/>
              <p:nvPr/>
            </p:nvSpPr>
            <p:spPr>
              <a:xfrm rot="13156921">
                <a:off x="8339233" y="364832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1" name="Isosceles Triangle 130">
                <a:extLst>
                  <a:ext uri="{FF2B5EF4-FFF2-40B4-BE49-F238E27FC236}">
                    <a16:creationId xmlns:a16="http://schemas.microsoft.com/office/drawing/2014/main" id="{8CC2AB5D-CAD0-CD48-B263-0C6323F3C707}"/>
                  </a:ext>
                </a:extLst>
              </p:cNvPr>
              <p:cNvSpPr/>
              <p:nvPr/>
            </p:nvSpPr>
            <p:spPr>
              <a:xfrm rot="14678365">
                <a:off x="8627011" y="3998005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2" name="Isosceles Triangle 131">
                <a:extLst>
                  <a:ext uri="{FF2B5EF4-FFF2-40B4-BE49-F238E27FC236}">
                    <a16:creationId xmlns:a16="http://schemas.microsoft.com/office/drawing/2014/main" id="{2BCCF045-6911-DA41-B109-E24CB437EB73}"/>
                  </a:ext>
                </a:extLst>
              </p:cNvPr>
              <p:cNvSpPr/>
              <p:nvPr/>
            </p:nvSpPr>
            <p:spPr>
              <a:xfrm rot="16005393">
                <a:off x="8733609" y="4450987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2255C83-23D1-6347-86E1-420F2DBDB034}"/>
                  </a:ext>
                </a:extLst>
              </p:cNvPr>
              <p:cNvCxnSpPr/>
              <p:nvPr/>
            </p:nvCxnSpPr>
            <p:spPr>
              <a:xfrm>
                <a:off x="6696012" y="4416612"/>
                <a:ext cx="84444" cy="15799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7FC98903-BA86-AD48-AED0-18F42046F83B}"/>
                  </a:ext>
                </a:extLst>
              </p:cNvPr>
              <p:cNvCxnSpPr/>
              <p:nvPr/>
            </p:nvCxnSpPr>
            <p:spPr>
              <a:xfrm>
                <a:off x="6714075" y="4333102"/>
                <a:ext cx="78744" cy="1499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91ECC4D-B838-054B-94C7-3591AB092D29}"/>
                  </a:ext>
                </a:extLst>
              </p:cNvPr>
              <p:cNvCxnSpPr/>
              <p:nvPr/>
            </p:nvCxnSpPr>
            <p:spPr>
              <a:xfrm>
                <a:off x="6732138" y="4239154"/>
                <a:ext cx="79723" cy="1990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990F0818-440D-824F-B971-7429AED15F8E}"/>
                  </a:ext>
                </a:extLst>
              </p:cNvPr>
              <p:cNvCxnSpPr/>
              <p:nvPr/>
            </p:nvCxnSpPr>
            <p:spPr>
              <a:xfrm>
                <a:off x="6765682" y="4155645"/>
                <a:ext cx="78611" cy="258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4EE064D-186C-A449-9EED-85B8AEDF44AC}"/>
                  </a:ext>
                </a:extLst>
              </p:cNvPr>
              <p:cNvCxnSpPr/>
              <p:nvPr/>
            </p:nvCxnSpPr>
            <p:spPr>
              <a:xfrm>
                <a:off x="6866088" y="3972148"/>
                <a:ext cx="57482" cy="4480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E1E2E43D-4451-EE43-AF95-68271FDAF787}"/>
                  </a:ext>
                </a:extLst>
              </p:cNvPr>
              <p:cNvCxnSpPr/>
              <p:nvPr/>
            </p:nvCxnSpPr>
            <p:spPr>
              <a:xfrm rot="10800000">
                <a:off x="6912761" y="3898262"/>
                <a:ext cx="61264" cy="4737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F80DE9F-F4B0-D645-87C9-A26DA9C2C6F8}"/>
                  </a:ext>
                </a:extLst>
              </p:cNvPr>
              <p:cNvCxnSpPr/>
              <p:nvPr/>
            </p:nvCxnSpPr>
            <p:spPr>
              <a:xfrm rot="10800000">
                <a:off x="6969391" y="3819659"/>
                <a:ext cx="576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099FD5A-A9A9-314C-8601-5A0EC86CE8CD}"/>
                  </a:ext>
                </a:extLst>
              </p:cNvPr>
              <p:cNvCxnSpPr/>
              <p:nvPr/>
            </p:nvCxnSpPr>
            <p:spPr>
              <a:xfrm rot="16200000" flipV="1">
                <a:off x="7033153" y="3756187"/>
                <a:ext cx="58311" cy="5405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7D91D70-6D13-3D45-A4D7-BCA25BCDF99C}"/>
                  </a:ext>
                </a:extLst>
              </p:cNvPr>
              <p:cNvCxnSpPr/>
              <p:nvPr/>
            </p:nvCxnSpPr>
            <p:spPr>
              <a:xfrm rot="16200000" flipV="1">
                <a:off x="7170909" y="3649660"/>
                <a:ext cx="59380" cy="35858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11DC58F-FA49-2C4C-AE4B-7C77A2C21BC5}"/>
                  </a:ext>
                </a:extLst>
              </p:cNvPr>
              <p:cNvCxnSpPr/>
              <p:nvPr/>
            </p:nvCxnSpPr>
            <p:spPr>
              <a:xfrm rot="16200000" flipV="1">
                <a:off x="7248574" y="3598143"/>
                <a:ext cx="70817" cy="3686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C2CE9798-1CAE-3F42-A02C-AF301BCFC457}"/>
                  </a:ext>
                </a:extLst>
              </p:cNvPr>
              <p:cNvCxnSpPr/>
              <p:nvPr/>
            </p:nvCxnSpPr>
            <p:spPr>
              <a:xfrm rot="16200000" flipV="1">
                <a:off x="7334827" y="3559317"/>
                <a:ext cx="66668" cy="322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011484B-CEA5-4643-ACC8-F1BD0C86926F}"/>
                  </a:ext>
                </a:extLst>
              </p:cNvPr>
              <p:cNvCxnSpPr/>
              <p:nvPr/>
            </p:nvCxnSpPr>
            <p:spPr>
              <a:xfrm rot="16200000" flipV="1">
                <a:off x="7418291" y="3531571"/>
                <a:ext cx="72888" cy="2522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2266D0D-F70B-B04B-86A4-6FFA201DE744}"/>
                  </a:ext>
                </a:extLst>
              </p:cNvPr>
              <p:cNvCxnSpPr/>
              <p:nvPr/>
            </p:nvCxnSpPr>
            <p:spPr>
              <a:xfrm rot="16200000" flipV="1">
                <a:off x="7580091" y="3499408"/>
                <a:ext cx="76532" cy="72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A26EB37-E348-744F-B0CC-1738C84C9398}"/>
                  </a:ext>
                </a:extLst>
              </p:cNvPr>
              <p:cNvCxnSpPr/>
              <p:nvPr/>
            </p:nvCxnSpPr>
            <p:spPr>
              <a:xfrm rot="16200000" flipV="1">
                <a:off x="7678144" y="3491320"/>
                <a:ext cx="77747" cy="2403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50C9EE20-8C37-0845-AB4A-D456AA75416A}"/>
                  </a:ext>
                </a:extLst>
              </p:cNvPr>
              <p:cNvCxnSpPr/>
              <p:nvPr/>
            </p:nvCxnSpPr>
            <p:spPr>
              <a:xfrm rot="5400000" flipH="1" flipV="1">
                <a:off x="7769001" y="3491919"/>
                <a:ext cx="83511" cy="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053F301-F1DC-4543-9FC4-16BA294D9851}"/>
                  </a:ext>
                </a:extLst>
              </p:cNvPr>
              <p:cNvCxnSpPr/>
              <p:nvPr/>
            </p:nvCxnSpPr>
            <p:spPr>
              <a:xfrm rot="5400000" flipH="1" flipV="1">
                <a:off x="7864831" y="3495210"/>
                <a:ext cx="76869" cy="76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02CC5069-2F1F-CC41-947C-B834D546CD4D}"/>
                  </a:ext>
                </a:extLst>
              </p:cNvPr>
              <p:cNvCxnSpPr/>
              <p:nvPr/>
            </p:nvCxnSpPr>
            <p:spPr>
              <a:xfrm rot="5400000" flipH="1" flipV="1">
                <a:off x="8057283" y="3529322"/>
                <a:ext cx="69241" cy="3243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67C33BBA-2DAB-1B4B-BF2D-2B3544CECE6F}"/>
                  </a:ext>
                </a:extLst>
              </p:cNvPr>
              <p:cNvCxnSpPr/>
              <p:nvPr/>
            </p:nvCxnSpPr>
            <p:spPr>
              <a:xfrm rot="5400000" flipH="1" flipV="1">
                <a:off x="8136783" y="3556699"/>
                <a:ext cx="72888" cy="396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68DA6DE0-E680-F742-B890-F3E54DFF6240}"/>
                  </a:ext>
                </a:extLst>
              </p:cNvPr>
              <p:cNvCxnSpPr/>
              <p:nvPr/>
            </p:nvCxnSpPr>
            <p:spPr>
              <a:xfrm rot="5400000" flipH="1" flipV="1">
                <a:off x="8222289" y="3591609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98E631A-C981-A94D-A18E-93E96E5DC7B3}"/>
                  </a:ext>
                </a:extLst>
              </p:cNvPr>
              <p:cNvCxnSpPr/>
              <p:nvPr/>
            </p:nvCxnSpPr>
            <p:spPr>
              <a:xfrm rot="5400000" flipH="1" flipV="1">
                <a:off x="8292807" y="3635344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F7EA668E-53AD-6C40-B630-B642DAA55A5D}"/>
                  </a:ext>
                </a:extLst>
              </p:cNvPr>
              <p:cNvCxnSpPr/>
              <p:nvPr/>
            </p:nvCxnSpPr>
            <p:spPr>
              <a:xfrm rot="5400000" flipH="1" flipV="1">
                <a:off x="8442212" y="3745172"/>
                <a:ext cx="61958" cy="6126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9321848F-112A-C14F-A236-3A70FECDB6F2}"/>
                  </a:ext>
                </a:extLst>
              </p:cNvPr>
              <p:cNvCxnSpPr/>
              <p:nvPr/>
            </p:nvCxnSpPr>
            <p:spPr>
              <a:xfrm flipV="1">
                <a:off x="8501417" y="3809222"/>
                <a:ext cx="612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FEAAA603-D119-154F-AF88-782747254E08}"/>
                  </a:ext>
                </a:extLst>
              </p:cNvPr>
              <p:cNvCxnSpPr/>
              <p:nvPr/>
            </p:nvCxnSpPr>
            <p:spPr>
              <a:xfrm flipV="1">
                <a:off x="8558901" y="3878792"/>
                <a:ext cx="61261" cy="5102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3AFD151-A714-9648-BB84-FFF6D494B495}"/>
                  </a:ext>
                </a:extLst>
              </p:cNvPr>
              <p:cNvCxnSpPr/>
              <p:nvPr/>
            </p:nvCxnSpPr>
            <p:spPr>
              <a:xfrm flipV="1">
                <a:off x="8614523" y="3957564"/>
                <a:ext cx="64864" cy="4737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81B69F82-8E2B-C24A-A308-0CEDA119EDAC}"/>
                  </a:ext>
                </a:extLst>
              </p:cNvPr>
              <p:cNvCxnSpPr/>
              <p:nvPr/>
            </p:nvCxnSpPr>
            <p:spPr>
              <a:xfrm flipV="1">
                <a:off x="8692063" y="4135482"/>
                <a:ext cx="72072" cy="3644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811FD79A-B5FD-664C-AE22-FAFBBEEBAF7F}"/>
                  </a:ext>
                </a:extLst>
              </p:cNvPr>
              <p:cNvCxnSpPr/>
              <p:nvPr/>
            </p:nvCxnSpPr>
            <p:spPr>
              <a:xfrm flipV="1">
                <a:off x="8723449" y="4227802"/>
                <a:ext cx="72072" cy="2915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0DA47ECD-0A94-6F49-9C2F-AA2E691D680D}"/>
                  </a:ext>
                </a:extLst>
              </p:cNvPr>
              <p:cNvCxnSpPr/>
              <p:nvPr/>
            </p:nvCxnSpPr>
            <p:spPr>
              <a:xfrm flipV="1">
                <a:off x="8744944" y="4315252"/>
                <a:ext cx="75675" cy="255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492F468-20D5-0244-9963-7CD85A23AC18}"/>
                  </a:ext>
                </a:extLst>
              </p:cNvPr>
              <p:cNvCxnSpPr/>
              <p:nvPr/>
            </p:nvCxnSpPr>
            <p:spPr>
              <a:xfrm flipV="1">
                <a:off x="8761815" y="4411627"/>
                <a:ext cx="79451" cy="1564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9ACF111-A44C-174F-B945-42A5623973F2}"/>
              </a:ext>
            </a:extLst>
          </p:cNvPr>
          <p:cNvGrpSpPr/>
          <p:nvPr userDrawn="1"/>
        </p:nvGrpSpPr>
        <p:grpSpPr>
          <a:xfrm>
            <a:off x="1653924" y="6169510"/>
            <a:ext cx="378107" cy="280407"/>
            <a:chOff x="7625174" y="4361875"/>
            <a:chExt cx="283580" cy="280407"/>
          </a:xfrm>
          <a:gradFill>
            <a:gsLst>
              <a:gs pos="5600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effectLst/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828A7D5-CCFB-E54C-A2CB-09FDCBA983B2}"/>
                </a:ext>
              </a:extLst>
            </p:cNvPr>
            <p:cNvSpPr/>
            <p:nvPr/>
          </p:nvSpPr>
          <p:spPr bwMode="auto">
            <a:xfrm rot="5400000">
              <a:off x="7626760" y="4360289"/>
              <a:ext cx="280407" cy="28358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 h="12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73F8757-3D1E-6E44-BB5E-20372CB3CFBB}"/>
                </a:ext>
              </a:extLst>
            </p:cNvPr>
            <p:cNvSpPr/>
            <p:nvPr/>
          </p:nvSpPr>
          <p:spPr>
            <a:xfrm rot="5400000">
              <a:off x="7683157" y="4342284"/>
              <a:ext cx="152837" cy="2142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64" name="Content Placeholder 207">
            <a:extLst>
              <a:ext uri="{FF2B5EF4-FFF2-40B4-BE49-F238E27FC236}">
                <a16:creationId xmlns:a16="http://schemas.microsoft.com/office/drawing/2014/main" id="{4467CEA5-B298-6441-8DAB-9B2AA923F17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26764" y="6179964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Content Placeholder 207">
            <a:extLst>
              <a:ext uri="{FF2B5EF4-FFF2-40B4-BE49-F238E27FC236}">
                <a16:creationId xmlns:a16="http://schemas.microsoft.com/office/drawing/2014/main" id="{4F98B97A-7887-9B47-89C0-EE7872432C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19989" y="5861013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Content Placeholder 207">
            <a:extLst>
              <a:ext uri="{FF2B5EF4-FFF2-40B4-BE49-F238E27FC236}">
                <a16:creationId xmlns:a16="http://schemas.microsoft.com/office/drawing/2014/main" id="{CF54B80A-AAA3-6641-BC4E-D952C794D25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637" y="5548599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7" name="Content Placeholder 207">
            <a:extLst>
              <a:ext uri="{FF2B5EF4-FFF2-40B4-BE49-F238E27FC236}">
                <a16:creationId xmlns:a16="http://schemas.microsoft.com/office/drawing/2014/main" id="{4F560E25-D18E-E64E-A669-7069E830625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1231806" y="5376192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8" name="Content Placeholder 207">
            <a:extLst>
              <a:ext uri="{FF2B5EF4-FFF2-40B4-BE49-F238E27FC236}">
                <a16:creationId xmlns:a16="http://schemas.microsoft.com/office/drawing/2014/main" id="{204B6959-1D47-7B45-9156-D4440A9C1F3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760669" y="5382725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9" name="Content Placeholder 207">
            <a:extLst>
              <a:ext uri="{FF2B5EF4-FFF2-40B4-BE49-F238E27FC236}">
                <a16:creationId xmlns:a16="http://schemas.microsoft.com/office/drawing/2014/main" id="{43C0DE75-7DAA-624C-B4FF-502B0BF0525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145220" y="5556872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0" name="Content Placeholder 207">
            <a:extLst>
              <a:ext uri="{FF2B5EF4-FFF2-40B4-BE49-F238E27FC236}">
                <a16:creationId xmlns:a16="http://schemas.microsoft.com/office/drawing/2014/main" id="{9B54BA94-4D61-AC41-8E65-FA328E7AC97B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2326834" y="5809168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1" name="Content Placeholder 207">
            <a:extLst>
              <a:ext uri="{FF2B5EF4-FFF2-40B4-BE49-F238E27FC236}">
                <a16:creationId xmlns:a16="http://schemas.microsoft.com/office/drawing/2014/main" id="{05DDFDBF-B23D-ED4A-81BD-0D4486C490C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441898" y="6179964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2" name="Content Placeholder 207">
            <a:extLst>
              <a:ext uri="{FF2B5EF4-FFF2-40B4-BE49-F238E27FC236}">
                <a16:creationId xmlns:a16="http://schemas.microsoft.com/office/drawing/2014/main" id="{AD5B682B-BBB6-DF41-980A-95C473F1A61A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3636786" y="3007176"/>
            <a:ext cx="4351607" cy="535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3" name="Content Placeholder 207">
            <a:extLst>
              <a:ext uri="{FF2B5EF4-FFF2-40B4-BE49-F238E27FC236}">
                <a16:creationId xmlns:a16="http://schemas.microsoft.com/office/drawing/2014/main" id="{AC992203-863E-DA46-8366-E9A1F6FDFDC7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98145" y="4826563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4" name="Content Placeholder 207">
            <a:extLst>
              <a:ext uri="{FF2B5EF4-FFF2-40B4-BE49-F238E27FC236}">
                <a16:creationId xmlns:a16="http://schemas.microsoft.com/office/drawing/2014/main" id="{5F09CD00-0571-5248-9CBD-53DDF5A9E34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098211" y="4369942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5" name="Content Placeholder 207">
            <a:extLst>
              <a:ext uri="{FF2B5EF4-FFF2-40B4-BE49-F238E27FC236}">
                <a16:creationId xmlns:a16="http://schemas.microsoft.com/office/drawing/2014/main" id="{41C3D9AD-ECC6-5146-B5BE-D997481382F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812946" y="3903939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6" name="Content Placeholder 207">
            <a:extLst>
              <a:ext uri="{FF2B5EF4-FFF2-40B4-BE49-F238E27FC236}">
                <a16:creationId xmlns:a16="http://schemas.microsoft.com/office/drawing/2014/main" id="{3D599128-C217-EA49-9D69-941D364EFA0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152383" y="3982909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Content Placeholder 207">
            <a:extLst>
              <a:ext uri="{FF2B5EF4-FFF2-40B4-BE49-F238E27FC236}">
                <a16:creationId xmlns:a16="http://schemas.microsoft.com/office/drawing/2014/main" id="{E41BC8FE-40E4-1E44-BBE8-1D3FCCBD1E6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5765252" y="4944258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Content Placeholder 207">
            <a:extLst>
              <a:ext uri="{FF2B5EF4-FFF2-40B4-BE49-F238E27FC236}">
                <a16:creationId xmlns:a16="http://schemas.microsoft.com/office/drawing/2014/main" id="{C61CCB08-BA28-834A-B230-63C3234DD308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77543" y="4636618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Content Placeholder 207">
            <a:extLst>
              <a:ext uri="{FF2B5EF4-FFF2-40B4-BE49-F238E27FC236}">
                <a16:creationId xmlns:a16="http://schemas.microsoft.com/office/drawing/2014/main" id="{0E38C3EB-5865-D845-9994-D2E24FAD4F09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8135807" y="3003624"/>
            <a:ext cx="3873314" cy="538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Content Placeholder 207">
            <a:extLst>
              <a:ext uri="{FF2B5EF4-FFF2-40B4-BE49-F238E27FC236}">
                <a16:creationId xmlns:a16="http://schemas.microsoft.com/office/drawing/2014/main" id="{F9BB1779-EF8A-8D4C-9A3C-544A3A3E1D90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461200" y="5864795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1" name="Content Placeholder 207">
            <a:extLst>
              <a:ext uri="{FF2B5EF4-FFF2-40B4-BE49-F238E27FC236}">
                <a16:creationId xmlns:a16="http://schemas.microsoft.com/office/drawing/2014/main" id="{E3DBA90A-8E73-9B45-B992-A36C2BCD687A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9256932" y="5864795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2" name="Content Placeholder 207">
            <a:extLst>
              <a:ext uri="{FF2B5EF4-FFF2-40B4-BE49-F238E27FC236}">
                <a16:creationId xmlns:a16="http://schemas.microsoft.com/office/drawing/2014/main" id="{C26E67C8-5249-3B43-BD44-B38EF182BF47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10063349" y="5861013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3" name="Content Placeholder 207">
            <a:extLst>
              <a:ext uri="{FF2B5EF4-FFF2-40B4-BE49-F238E27FC236}">
                <a16:creationId xmlns:a16="http://schemas.microsoft.com/office/drawing/2014/main" id="{477D88D2-6939-5A48-A490-876653FE710A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10835621" y="5861013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4" name="Content Placeholder 207">
            <a:extLst>
              <a:ext uri="{FF2B5EF4-FFF2-40B4-BE49-F238E27FC236}">
                <a16:creationId xmlns:a16="http://schemas.microsoft.com/office/drawing/2014/main" id="{77C1ABBF-8CC2-AD43-83ED-3130B5391A17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8865971" y="5498221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5" name="Content Placeholder 207">
            <a:extLst>
              <a:ext uri="{FF2B5EF4-FFF2-40B4-BE49-F238E27FC236}">
                <a16:creationId xmlns:a16="http://schemas.microsoft.com/office/drawing/2014/main" id="{8F2FCE7B-799D-2948-96CB-CA4B4049E60B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9663655" y="5501370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6" name="Content Placeholder 207">
            <a:extLst>
              <a:ext uri="{FF2B5EF4-FFF2-40B4-BE49-F238E27FC236}">
                <a16:creationId xmlns:a16="http://schemas.microsoft.com/office/drawing/2014/main" id="{D984AA3C-217E-8E43-A076-02A0AB8BC6C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0461339" y="5492289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7" name="Content Placeholder 207">
            <a:extLst>
              <a:ext uri="{FF2B5EF4-FFF2-40B4-BE49-F238E27FC236}">
                <a16:creationId xmlns:a16="http://schemas.microsoft.com/office/drawing/2014/main" id="{6E007E99-F17D-8943-9B5B-39903431C4D2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11232544" y="5492289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D75C8-8999-E64B-9A4A-C9F4BB88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69" y="466119"/>
            <a:ext cx="5738131" cy="637428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74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543E-0173-4A2A-B2D0-8A38B828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9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7615" r:id="rId1"/>
    <p:sldLayoutId id="2147487616" r:id="rId2"/>
    <p:sldLayoutId id="214748761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C8A246-6F16-B18F-B292-0E7BBEDDAF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08842-6D20-6C42-62E8-A96C517E66E7}"/>
              </a:ext>
            </a:extLst>
          </p:cNvPr>
          <p:cNvSpPr/>
          <p:nvPr/>
        </p:nvSpPr>
        <p:spPr>
          <a:xfrm>
            <a:off x="152399" y="152400"/>
            <a:ext cx="11887200" cy="6553200"/>
          </a:xfrm>
          <a:prstGeom prst="roundRect">
            <a:avLst>
              <a:gd name="adj" fmla="val 6949"/>
            </a:avLst>
          </a:prstGeom>
          <a:solidFill>
            <a:srgbClr val="E1E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7B5C6B-4CC0-6DFB-AD15-89FCAF14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9" y="2590800"/>
            <a:ext cx="6705600" cy="1676400"/>
          </a:xfrm>
          <a:prstGeom prst="roundRect">
            <a:avLst>
              <a:gd name="adj" fmla="val 24314"/>
            </a:avLst>
          </a:prstGeom>
          <a:solidFill>
            <a:schemeClr val="bg2"/>
          </a:solidFill>
        </p:spPr>
        <p:txBody>
          <a:bodyPr/>
          <a:lstStyle/>
          <a:p>
            <a:r>
              <a:rPr lang="en-US" dirty="0" err="1"/>
              <a:t>Reporte</a:t>
            </a:r>
            <a:r>
              <a:rPr lang="en-US" dirty="0"/>
              <a:t> de </a:t>
            </a:r>
            <a:r>
              <a:rPr lang="en-US" dirty="0" err="1"/>
              <a:t>hallazgos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ventas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2620F58-217C-1040-22EF-464593BA12F4}"/>
              </a:ext>
            </a:extLst>
          </p:cNvPr>
          <p:cNvSpPr txBox="1">
            <a:spLocks/>
          </p:cNvSpPr>
          <p:nvPr/>
        </p:nvSpPr>
        <p:spPr>
          <a:xfrm>
            <a:off x="174170" y="489857"/>
            <a:ext cx="6705600" cy="653143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 err="1"/>
              <a:t>Distribuidora</a:t>
            </a:r>
            <a:r>
              <a:rPr lang="en-US" sz="3500" dirty="0"/>
              <a:t> del Sur, S.A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E04CC1F-2940-1B35-6129-D958035ECB54}"/>
              </a:ext>
            </a:extLst>
          </p:cNvPr>
          <p:cNvSpPr txBox="1">
            <a:spLocks/>
          </p:cNvSpPr>
          <p:nvPr/>
        </p:nvSpPr>
        <p:spPr>
          <a:xfrm>
            <a:off x="9220200" y="5856515"/>
            <a:ext cx="2667000" cy="653143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/>
              <a:t>Luz Arévalo</a:t>
            </a:r>
          </a:p>
        </p:txBody>
      </p:sp>
    </p:spTree>
    <p:extLst>
      <p:ext uri="{BB962C8B-B14F-4D97-AF65-F5344CB8AC3E}">
        <p14:creationId xmlns:p14="http://schemas.microsoft.com/office/powerpoint/2010/main" val="326626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C8A246-6F16-B18F-B292-0E7BBEDDAF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08842-6D20-6C42-62E8-A96C517E66E7}"/>
              </a:ext>
            </a:extLst>
          </p:cNvPr>
          <p:cNvSpPr/>
          <p:nvPr/>
        </p:nvSpPr>
        <p:spPr>
          <a:xfrm>
            <a:off x="152399" y="152400"/>
            <a:ext cx="11887200" cy="6553200"/>
          </a:xfrm>
          <a:prstGeom prst="roundRect">
            <a:avLst>
              <a:gd name="adj" fmla="val 6949"/>
            </a:avLst>
          </a:prstGeom>
          <a:solidFill>
            <a:srgbClr val="E1E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26F98B15-FBE6-4F41-55F9-241F436842DC}"/>
                  </a:ext>
                </a:extLst>
              </p:cNvPr>
              <p:cNvGraphicFramePr/>
              <p:nvPr/>
            </p:nvGraphicFramePr>
            <p:xfrm>
              <a:off x="393927" y="914400"/>
              <a:ext cx="11404145" cy="22696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26F98B15-FBE6-4F41-55F9-241F436842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927" y="914400"/>
                <a:ext cx="11404145" cy="226967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CF7B5C6B-4CC0-6DFB-AD15-89FCAF14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69" y="288821"/>
            <a:ext cx="3147331" cy="854179"/>
          </a:xfrm>
          <a:prstGeom prst="roundRect">
            <a:avLst>
              <a:gd name="adj" fmla="val 24314"/>
            </a:avLst>
          </a:prstGeom>
          <a:solidFill>
            <a:schemeClr val="bg2"/>
          </a:solidFill>
        </p:spPr>
        <p:txBody>
          <a:bodyPr/>
          <a:lstStyle/>
          <a:p>
            <a:pPr algn="l"/>
            <a:r>
              <a:rPr lang="en-US" dirty="0"/>
              <a:t>Hallazgos</a:t>
            </a:r>
          </a:p>
        </p:txBody>
      </p:sp>
    </p:spTree>
    <p:extLst>
      <p:ext uri="{BB962C8B-B14F-4D97-AF65-F5344CB8AC3E}">
        <p14:creationId xmlns:p14="http://schemas.microsoft.com/office/powerpoint/2010/main" val="11432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C8A246-6F16-B18F-B292-0E7BBEDDAF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08842-6D20-6C42-62E8-A96C517E66E7}"/>
              </a:ext>
            </a:extLst>
          </p:cNvPr>
          <p:cNvSpPr/>
          <p:nvPr/>
        </p:nvSpPr>
        <p:spPr>
          <a:xfrm>
            <a:off x="152399" y="152400"/>
            <a:ext cx="11887200" cy="6553200"/>
          </a:xfrm>
          <a:prstGeom prst="roundRect">
            <a:avLst>
              <a:gd name="adj" fmla="val 6949"/>
            </a:avLst>
          </a:prstGeom>
          <a:solidFill>
            <a:srgbClr val="E1E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7B5C6B-4CC0-6DFB-AD15-89FCAF14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69" y="288821"/>
            <a:ext cx="4823731" cy="854179"/>
          </a:xfrm>
          <a:prstGeom prst="roundRect">
            <a:avLst>
              <a:gd name="adj" fmla="val 24314"/>
            </a:avLst>
          </a:prstGeom>
          <a:solidFill>
            <a:schemeClr val="bg2"/>
          </a:solidFill>
        </p:spPr>
        <p:txBody>
          <a:bodyPr/>
          <a:lstStyle/>
          <a:p>
            <a:pPr algn="l"/>
            <a:r>
              <a:rPr lang="en-US" dirty="0"/>
              <a:t>Consideraciones</a:t>
            </a:r>
          </a:p>
        </p:txBody>
      </p:sp>
    </p:spTree>
    <p:extLst>
      <p:ext uri="{BB962C8B-B14F-4D97-AF65-F5344CB8AC3E}">
        <p14:creationId xmlns:p14="http://schemas.microsoft.com/office/powerpoint/2010/main" val="294045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C8A246-6F16-B18F-B292-0E7BBEDDAF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08842-6D20-6C42-62E8-A96C517E66E7}"/>
              </a:ext>
            </a:extLst>
          </p:cNvPr>
          <p:cNvSpPr/>
          <p:nvPr/>
        </p:nvSpPr>
        <p:spPr>
          <a:xfrm>
            <a:off x="152399" y="152400"/>
            <a:ext cx="11887200" cy="6553200"/>
          </a:xfrm>
          <a:prstGeom prst="roundRect">
            <a:avLst>
              <a:gd name="adj" fmla="val 6949"/>
            </a:avLst>
          </a:prstGeom>
          <a:solidFill>
            <a:srgbClr val="E1E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7B5C6B-4CC0-6DFB-AD15-89FCAF14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69" y="288821"/>
            <a:ext cx="5128531" cy="854179"/>
          </a:xfrm>
          <a:prstGeom prst="roundRect">
            <a:avLst>
              <a:gd name="adj" fmla="val 24314"/>
            </a:avLst>
          </a:prstGeom>
          <a:solidFill>
            <a:schemeClr val="bg2"/>
          </a:solidFill>
        </p:spPr>
        <p:txBody>
          <a:bodyPr/>
          <a:lstStyle/>
          <a:p>
            <a:pPr algn="l"/>
            <a:r>
              <a:rPr lang="en-U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323819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172230"/>
      </a:dk2>
      <a:lt2>
        <a:srgbClr val="FFFFFF"/>
      </a:lt2>
      <a:accent1>
        <a:srgbClr val="FF733B"/>
      </a:accent1>
      <a:accent2>
        <a:srgbClr val="FEB048"/>
      </a:accent2>
      <a:accent3>
        <a:srgbClr val="19232F"/>
      </a:accent3>
      <a:accent4>
        <a:srgbClr val="36A7F7"/>
      </a:accent4>
      <a:accent5>
        <a:srgbClr val="2C54B5"/>
      </a:accent5>
      <a:accent6>
        <a:srgbClr val="FF2F5F"/>
      </a:accent6>
      <a:hlink>
        <a:srgbClr val="36A7F7"/>
      </a:hlink>
      <a:folHlink>
        <a:srgbClr val="36A7F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595520_USA chart dashboard_RVA_v3.potx" id="{A8208006-94EC-4227-A795-F712C8EE1687}" vid="{EB79EAB1-EB50-4020-AECA-68C404968C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04FE9B-B388-4C36-B02E-B6C20EF3305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4E6E46-6618-4CB0-B207-D505A4CCC4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EFD737-06B1-4041-9E8A-BF9A3518A7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USA chart dashboard</Template>
  <TotalTime>36</TotalTime>
  <Words>21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Times</vt:lpstr>
      <vt:lpstr>Office Theme</vt:lpstr>
      <vt:lpstr>Reporte de hallazgos sobre las ventas</vt:lpstr>
      <vt:lpstr>Hallazgos</vt:lpstr>
      <vt:lpstr>Consideraciones</vt:lpstr>
      <vt:lpstr>Recomendaciones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hallazgos sobre las ventas</dc:title>
  <dc:subject/>
  <dc:creator>Luz Arévalo</dc:creator>
  <cp:keywords/>
  <dc:description/>
  <cp:lastModifiedBy>Luz Arévalo</cp:lastModifiedBy>
  <cp:revision>1</cp:revision>
  <dcterms:created xsi:type="dcterms:W3CDTF">2022-09-05T05:21:03Z</dcterms:created>
  <dcterms:modified xsi:type="dcterms:W3CDTF">2022-09-05T05:57:54Z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