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65"/>
    <a:srgbClr val="FFA295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266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16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86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83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02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64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02EC4E-84C2-4F43-BEFA-3F359C83F153}"/>
              </a:ext>
            </a:extLst>
          </p:cNvPr>
          <p:cNvSpPr txBox="1"/>
          <p:nvPr/>
        </p:nvSpPr>
        <p:spPr>
          <a:xfrm>
            <a:off x="10127662" y="660846"/>
            <a:ext cx="471924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HISTORIAS DE USUARIO</a:t>
            </a:r>
            <a:endParaRPr kumimoji="0" lang="es-E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D8C8D8-469C-4E96-A9C5-4E4F146E861F}"/>
              </a:ext>
            </a:extLst>
          </p:cNvPr>
          <p:cNvSpPr txBox="1"/>
          <p:nvPr/>
        </p:nvSpPr>
        <p:spPr>
          <a:xfrm>
            <a:off x="4457700" y="3257599"/>
            <a:ext cx="18116550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ingresar a la pagina y ver un listado de comics aleatorios que quizá me interese. Quiero ver todos los existentes o filtrar por </a:t>
            </a:r>
            <a:r>
              <a:rPr lang="es-ES" dirty="0" err="1"/>
              <a:t>categorias</a:t>
            </a:r>
            <a:endParaRPr lang="es-E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también me gustaría ver cuales son los mas populares (recomendados)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venia pensando en conseguir un comic en especial, pero no lo encuentro a simple vista, necesito una opción de búsqueda rápida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encontré un comic interesante, quiero poder echarle un vistazo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ya encontré el comic que quería, quiero agregarlo al carrito porque deseo ver si hay otros comics que me interesen antes de pagar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por accidente agregue al carrito un comic que no quería, necesito borrarlo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ya quiero pagar, adonde voy?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como es el método de pago (simular una transacción ficticia)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trike="sngStrike" dirty="0"/>
              <a:t>después de pagado deseo ver cual ha sido mi historial de compras</a:t>
            </a:r>
            <a:r>
              <a:rPr lang="es-ES" dirty="0"/>
              <a:t> (innecesario)</a:t>
            </a:r>
          </a:p>
          <a:p>
            <a:pPr algn="just"/>
            <a:r>
              <a:rPr lang="es-ES" dirty="0"/>
              <a:t>-----------------------------------------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me aburrí de solo ver comics, ahora quiero ver lista de eventos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de los eventos necesito saber de que trata, cuando y a que hora es, cuanto dura, hay que pagar?.</a:t>
            </a:r>
          </a:p>
          <a:p>
            <a:pPr algn="just"/>
            <a:r>
              <a:rPr lang="es-ES" dirty="0"/>
              <a:t>-----------------------------------------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la pagina me gusta, quiero poder recomendarla en mis redes sociales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también me gustaría saber información de esta pagina, como información de la empresa que la creó</a:t>
            </a:r>
            <a:endParaRPr kumimoji="0" lang="es-E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065643-7092-48EA-9DCA-6EA7E89349D8}"/>
              </a:ext>
            </a:extLst>
          </p:cNvPr>
          <p:cNvSpPr/>
          <p:nvPr/>
        </p:nvSpPr>
        <p:spPr>
          <a:xfrm>
            <a:off x="3399405" y="1733520"/>
            <a:ext cx="96984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dirty="0"/>
              <a:t>SOY UN USUARIO DE COMIC-THOR, QUE QUIERO?</a:t>
            </a:r>
          </a:p>
        </p:txBody>
      </p:sp>
    </p:spTree>
    <p:extLst>
      <p:ext uri="{BB962C8B-B14F-4D97-AF65-F5344CB8AC3E}">
        <p14:creationId xmlns:p14="http://schemas.microsoft.com/office/powerpoint/2010/main" val="39566298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32642" y="-26555"/>
            <a:ext cx="24449284" cy="4094962"/>
          </a:xfrm>
          <a:prstGeom prst="rect">
            <a:avLst/>
          </a:prstGeom>
          <a:solidFill>
            <a:srgbClr val="61B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0" name="la-educacion-y-el-aprendizaje-isometrico-concepto-vectorial-profesional-de-personas-leyendo-libros-rbn2t3.jpg" descr="la-educacion-y-el-aprendizaje-isometrico-concepto-vectorial-profesional-de-personas-leyendo-libros-rbn2t3.jpg"/>
          <p:cNvPicPr>
            <a:picLocks noChangeAspect="1"/>
          </p:cNvPicPr>
          <p:nvPr/>
        </p:nvPicPr>
        <p:blipFill>
          <a:blip r:embed="rId3">
            <a:extLst/>
          </a:blip>
          <a:srcRect t="20858" b="20858"/>
          <a:stretch>
            <a:fillRect/>
          </a:stretch>
        </p:blipFill>
        <p:spPr>
          <a:xfrm>
            <a:off x="5451694" y="32218"/>
            <a:ext cx="9790817" cy="3603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"/>
          <p:cNvSpPr/>
          <p:nvPr/>
        </p:nvSpPr>
        <p:spPr>
          <a:xfrm>
            <a:off x="986871" y="2537851"/>
            <a:ext cx="22410258" cy="1141545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blurRad="406400" dist="108966" dir="921374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Oval"/>
          <p:cNvSpPr/>
          <p:nvPr/>
        </p:nvSpPr>
        <p:spPr>
          <a:xfrm>
            <a:off x="11501269" y="2938030"/>
            <a:ext cx="1381462" cy="13424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EVENTOS"/>
          <p:cNvSpPr txBox="1"/>
          <p:nvPr/>
        </p:nvSpPr>
        <p:spPr>
          <a:xfrm>
            <a:off x="9393511" y="3329019"/>
            <a:ext cx="190690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EVENTOS</a:t>
            </a:r>
          </a:p>
        </p:txBody>
      </p:sp>
      <p:sp>
        <p:nvSpPr>
          <p:cNvPr id="124" name="RECOMENDADOS"/>
          <p:cNvSpPr txBox="1"/>
          <p:nvPr/>
        </p:nvSpPr>
        <p:spPr>
          <a:xfrm>
            <a:off x="13083583" y="3329019"/>
            <a:ext cx="345910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RECOMENDADOS</a:t>
            </a:r>
          </a:p>
        </p:txBody>
      </p:sp>
      <p:sp>
        <p:nvSpPr>
          <p:cNvPr id="125" name="CONSULTA LIBROS"/>
          <p:cNvSpPr txBox="1"/>
          <p:nvPr/>
        </p:nvSpPr>
        <p:spPr>
          <a:xfrm>
            <a:off x="5195356" y="3329019"/>
            <a:ext cx="36857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CONSULTA LIBROS</a:t>
            </a:r>
          </a:p>
        </p:txBody>
      </p:sp>
      <p:sp>
        <p:nvSpPr>
          <p:cNvPr id="126" name="Rounded Rectangle"/>
          <p:cNvSpPr/>
          <p:nvPr/>
        </p:nvSpPr>
        <p:spPr>
          <a:xfrm>
            <a:off x="17226579" y="3288472"/>
            <a:ext cx="3384088" cy="641542"/>
          </a:xfrm>
          <a:prstGeom prst="roundRect">
            <a:avLst>
              <a:gd name="adj" fmla="val 2274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Search"/>
          <p:cNvSpPr/>
          <p:nvPr/>
        </p:nvSpPr>
        <p:spPr>
          <a:xfrm>
            <a:off x="19849425" y="3288472"/>
            <a:ext cx="547367" cy="641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v"/>
          <p:cNvSpPr/>
          <p:nvPr/>
        </p:nvSpPr>
        <p:spPr>
          <a:xfrm>
            <a:off x="2768776" y="11952792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29" name="v"/>
          <p:cNvSpPr/>
          <p:nvPr/>
        </p:nvSpPr>
        <p:spPr>
          <a:xfrm>
            <a:off x="6666810" y="12802574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0" name="v"/>
          <p:cNvSpPr/>
          <p:nvPr/>
        </p:nvSpPr>
        <p:spPr>
          <a:xfrm>
            <a:off x="10564844" y="11952792"/>
            <a:ext cx="3254312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1" name="v"/>
          <p:cNvSpPr/>
          <p:nvPr/>
        </p:nvSpPr>
        <p:spPr>
          <a:xfrm>
            <a:off x="14462879" y="12802574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2" name="v"/>
          <p:cNvSpPr/>
          <p:nvPr/>
        </p:nvSpPr>
        <p:spPr>
          <a:xfrm>
            <a:off x="18360913" y="11952792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3" name="v"/>
          <p:cNvSpPr/>
          <p:nvPr/>
        </p:nvSpPr>
        <p:spPr>
          <a:xfrm>
            <a:off x="2768776" y="16919286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4" name="v"/>
          <p:cNvSpPr/>
          <p:nvPr/>
        </p:nvSpPr>
        <p:spPr>
          <a:xfrm>
            <a:off x="6666810" y="17769068"/>
            <a:ext cx="3254312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5" name="v"/>
          <p:cNvSpPr/>
          <p:nvPr/>
        </p:nvSpPr>
        <p:spPr>
          <a:xfrm>
            <a:off x="10564845" y="16919286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6" name="v"/>
          <p:cNvSpPr/>
          <p:nvPr/>
        </p:nvSpPr>
        <p:spPr>
          <a:xfrm>
            <a:off x="14462878" y="17769068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7" name="v"/>
          <p:cNvSpPr/>
          <p:nvPr/>
        </p:nvSpPr>
        <p:spPr>
          <a:xfrm>
            <a:off x="18360913" y="16919286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38" name="Rounded Rectangle"/>
          <p:cNvSpPr/>
          <p:nvPr/>
        </p:nvSpPr>
        <p:spPr>
          <a:xfrm>
            <a:off x="2439002" y="4651735"/>
            <a:ext cx="19505996" cy="6538790"/>
          </a:xfrm>
          <a:prstGeom prst="roundRect">
            <a:avLst>
              <a:gd name="adj" fmla="val 29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"/>
          <p:cNvSpPr/>
          <p:nvPr/>
        </p:nvSpPr>
        <p:spPr>
          <a:xfrm>
            <a:off x="-32642" y="-26555"/>
            <a:ext cx="24449284" cy="4094962"/>
          </a:xfrm>
          <a:prstGeom prst="rect">
            <a:avLst/>
          </a:prstGeom>
          <a:solidFill>
            <a:srgbClr val="61B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1" name="la-educacion-y-el-aprendizaje-isometrico-concepto-vectorial-profesional-de-personas-leyendo-libros-rbn2t3.jpg" descr="la-educacion-y-el-aprendizaje-isometrico-concepto-vectorial-profesional-de-personas-leyendo-libros-rbn2t3.jpg"/>
          <p:cNvPicPr>
            <a:picLocks noChangeAspect="1"/>
          </p:cNvPicPr>
          <p:nvPr/>
        </p:nvPicPr>
        <p:blipFill>
          <a:blip r:embed="rId2">
            <a:extLst/>
          </a:blip>
          <a:srcRect t="20858" b="20858"/>
          <a:stretch>
            <a:fillRect/>
          </a:stretch>
        </p:blipFill>
        <p:spPr>
          <a:xfrm>
            <a:off x="5451694" y="32218"/>
            <a:ext cx="9790817" cy="360382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"/>
          <p:cNvSpPr/>
          <p:nvPr/>
        </p:nvSpPr>
        <p:spPr>
          <a:xfrm>
            <a:off x="986871" y="2537851"/>
            <a:ext cx="22410258" cy="1141545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blurRad="406400" dist="108966" dir="921374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Oval"/>
          <p:cNvSpPr/>
          <p:nvPr/>
        </p:nvSpPr>
        <p:spPr>
          <a:xfrm>
            <a:off x="11501269" y="2938030"/>
            <a:ext cx="1381462" cy="13424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EVENTOS"/>
          <p:cNvSpPr txBox="1"/>
          <p:nvPr/>
        </p:nvSpPr>
        <p:spPr>
          <a:xfrm>
            <a:off x="9393511" y="3329019"/>
            <a:ext cx="190690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EVENTOS</a:t>
            </a:r>
          </a:p>
        </p:txBody>
      </p:sp>
      <p:sp>
        <p:nvSpPr>
          <p:cNvPr id="145" name="RECOMENDADOS"/>
          <p:cNvSpPr txBox="1"/>
          <p:nvPr/>
        </p:nvSpPr>
        <p:spPr>
          <a:xfrm>
            <a:off x="13083583" y="3329019"/>
            <a:ext cx="345910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RECOMENDADOS</a:t>
            </a:r>
          </a:p>
        </p:txBody>
      </p:sp>
      <p:sp>
        <p:nvSpPr>
          <p:cNvPr id="146" name="CONSULTA LIBROS"/>
          <p:cNvSpPr txBox="1"/>
          <p:nvPr/>
        </p:nvSpPr>
        <p:spPr>
          <a:xfrm>
            <a:off x="5195356" y="3329019"/>
            <a:ext cx="36857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CONSULTA LIBROS</a:t>
            </a:r>
          </a:p>
        </p:txBody>
      </p:sp>
      <p:sp>
        <p:nvSpPr>
          <p:cNvPr id="147" name="Rounded Rectangle"/>
          <p:cNvSpPr/>
          <p:nvPr/>
        </p:nvSpPr>
        <p:spPr>
          <a:xfrm>
            <a:off x="17226579" y="3288472"/>
            <a:ext cx="3384088" cy="641542"/>
          </a:xfrm>
          <a:prstGeom prst="roundRect">
            <a:avLst>
              <a:gd name="adj" fmla="val 2274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Search"/>
          <p:cNvSpPr/>
          <p:nvPr/>
        </p:nvSpPr>
        <p:spPr>
          <a:xfrm>
            <a:off x="19849425" y="3288472"/>
            <a:ext cx="547367" cy="641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v"/>
          <p:cNvSpPr/>
          <p:nvPr/>
        </p:nvSpPr>
        <p:spPr>
          <a:xfrm>
            <a:off x="2768776" y="6641919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0" name="v"/>
          <p:cNvSpPr/>
          <p:nvPr/>
        </p:nvSpPr>
        <p:spPr>
          <a:xfrm>
            <a:off x="6666810" y="7491701"/>
            <a:ext cx="3254312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1" name="v"/>
          <p:cNvSpPr/>
          <p:nvPr/>
        </p:nvSpPr>
        <p:spPr>
          <a:xfrm>
            <a:off x="10564845" y="6641919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2" name="v"/>
          <p:cNvSpPr/>
          <p:nvPr/>
        </p:nvSpPr>
        <p:spPr>
          <a:xfrm>
            <a:off x="14462878" y="7491701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3" name="v"/>
          <p:cNvSpPr/>
          <p:nvPr/>
        </p:nvSpPr>
        <p:spPr>
          <a:xfrm>
            <a:off x="18360913" y="6641919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4" name="v"/>
          <p:cNvSpPr/>
          <p:nvPr/>
        </p:nvSpPr>
        <p:spPr>
          <a:xfrm>
            <a:off x="2768776" y="11608413"/>
            <a:ext cx="3254311" cy="42717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5" name="v"/>
          <p:cNvSpPr/>
          <p:nvPr/>
        </p:nvSpPr>
        <p:spPr>
          <a:xfrm>
            <a:off x="6666810" y="12458195"/>
            <a:ext cx="3254312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6" name="v"/>
          <p:cNvSpPr/>
          <p:nvPr/>
        </p:nvSpPr>
        <p:spPr>
          <a:xfrm>
            <a:off x="10564845" y="11608413"/>
            <a:ext cx="3254311" cy="42717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7" name="v"/>
          <p:cNvSpPr/>
          <p:nvPr/>
        </p:nvSpPr>
        <p:spPr>
          <a:xfrm>
            <a:off x="14462878" y="12458195"/>
            <a:ext cx="3254311" cy="4271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58" name="v"/>
          <p:cNvSpPr/>
          <p:nvPr/>
        </p:nvSpPr>
        <p:spPr>
          <a:xfrm>
            <a:off x="18360913" y="11608413"/>
            <a:ext cx="3254311" cy="42717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1321158" y="865098"/>
            <a:ext cx="12148442" cy="2034718"/>
          </a:xfrm>
          <a:prstGeom prst="rect">
            <a:avLst/>
          </a:prstGeom>
          <a:solidFill>
            <a:srgbClr val="61B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0" name="la-educacion-y-el-aprendizaje-isometrico-concepto-vectorial-profesional-de-personas-leyendo-libros-rbn2t3.jpg" descr="la-educacion-y-el-aprendizaje-isometrico-concepto-vectorial-profesional-de-personas-leyendo-libros-rbn2t3.jpg"/>
          <p:cNvPicPr>
            <a:picLocks noChangeAspect="1"/>
          </p:cNvPicPr>
          <p:nvPr/>
        </p:nvPicPr>
        <p:blipFill>
          <a:blip r:embed="rId3">
            <a:extLst/>
          </a:blip>
          <a:srcRect t="20858" b="20858"/>
          <a:stretch>
            <a:fillRect/>
          </a:stretch>
        </p:blipFill>
        <p:spPr>
          <a:xfrm>
            <a:off x="14046233" y="894301"/>
            <a:ext cx="4864894" cy="17906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"/>
          <p:cNvSpPr/>
          <p:nvPr/>
        </p:nvSpPr>
        <p:spPr>
          <a:xfrm>
            <a:off x="11827737" y="2139308"/>
            <a:ext cx="11135284" cy="111480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blurRad="406400" dist="108966" dir="921374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Oval"/>
          <p:cNvSpPr/>
          <p:nvPr/>
        </p:nvSpPr>
        <p:spPr>
          <a:xfrm>
            <a:off x="17052166" y="2338151"/>
            <a:ext cx="686425" cy="66702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EVENTOS"/>
          <p:cNvSpPr txBox="1"/>
          <p:nvPr/>
        </p:nvSpPr>
        <p:spPr>
          <a:xfrm>
            <a:off x="16059425" y="2528037"/>
            <a:ext cx="838371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EVENTOS</a:t>
            </a:r>
          </a:p>
        </p:txBody>
      </p:sp>
      <p:sp>
        <p:nvSpPr>
          <p:cNvPr id="124" name="RECOMENDADOS"/>
          <p:cNvSpPr txBox="1"/>
          <p:nvPr/>
        </p:nvSpPr>
        <p:spPr>
          <a:xfrm>
            <a:off x="17976425" y="2528037"/>
            <a:ext cx="144270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RECOMENDADOS</a:t>
            </a:r>
          </a:p>
        </p:txBody>
      </p:sp>
      <p:sp>
        <p:nvSpPr>
          <p:cNvPr id="125" name="CONSULTA LIBROS"/>
          <p:cNvSpPr txBox="1"/>
          <p:nvPr/>
        </p:nvSpPr>
        <p:spPr>
          <a:xfrm>
            <a:off x="14043486" y="2528037"/>
            <a:ext cx="1582164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CONSULTA LIBROS</a:t>
            </a:r>
          </a:p>
        </p:txBody>
      </p:sp>
      <p:sp>
        <p:nvSpPr>
          <p:cNvPr id="126" name="Rounded Rectangle"/>
          <p:cNvSpPr/>
          <p:nvPr/>
        </p:nvSpPr>
        <p:spPr>
          <a:xfrm>
            <a:off x="19896977" y="2512280"/>
            <a:ext cx="1681497" cy="318772"/>
          </a:xfrm>
          <a:prstGeom prst="roundRect">
            <a:avLst>
              <a:gd name="adj" fmla="val 2274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Search"/>
          <p:cNvSpPr/>
          <p:nvPr/>
        </p:nvSpPr>
        <p:spPr>
          <a:xfrm>
            <a:off x="21200226" y="2512280"/>
            <a:ext cx="271978" cy="318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C22E786-B192-4FC1-A72B-D922C2E21560}"/>
              </a:ext>
            </a:extLst>
          </p:cNvPr>
          <p:cNvGrpSpPr/>
          <p:nvPr/>
        </p:nvGrpSpPr>
        <p:grpSpPr>
          <a:xfrm>
            <a:off x="12663577" y="7447330"/>
            <a:ext cx="9364486" cy="5012562"/>
            <a:chOff x="12713136" y="6817436"/>
            <a:chExt cx="9364486" cy="5012562"/>
          </a:xfrm>
        </p:grpSpPr>
        <p:sp>
          <p:nvSpPr>
            <p:cNvPr id="128" name="v"/>
            <p:cNvSpPr/>
            <p:nvPr/>
          </p:nvSpPr>
          <p:spPr>
            <a:xfrm>
              <a:off x="12713136" y="6817436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29" name="v"/>
            <p:cNvSpPr/>
            <p:nvPr/>
          </p:nvSpPr>
          <p:spPr>
            <a:xfrm>
              <a:off x="14650004" y="7239678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0" name="v"/>
            <p:cNvSpPr/>
            <p:nvPr/>
          </p:nvSpPr>
          <p:spPr>
            <a:xfrm>
              <a:off x="16586872" y="6817436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1" name="v"/>
            <p:cNvSpPr/>
            <p:nvPr/>
          </p:nvSpPr>
          <p:spPr>
            <a:xfrm>
              <a:off x="18523741" y="7239678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/>
                <a:t>v</a:t>
              </a:r>
            </a:p>
          </p:txBody>
        </p:sp>
        <p:sp>
          <p:nvSpPr>
            <p:cNvPr id="132" name="v"/>
            <p:cNvSpPr/>
            <p:nvPr/>
          </p:nvSpPr>
          <p:spPr>
            <a:xfrm>
              <a:off x="20460609" y="6817436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3" name="v"/>
            <p:cNvSpPr/>
            <p:nvPr/>
          </p:nvSpPr>
          <p:spPr>
            <a:xfrm>
              <a:off x="12713136" y="9285204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4" name="v"/>
            <p:cNvSpPr/>
            <p:nvPr/>
          </p:nvSpPr>
          <p:spPr>
            <a:xfrm>
              <a:off x="14650004" y="9707447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5" name="v"/>
            <p:cNvSpPr/>
            <p:nvPr/>
          </p:nvSpPr>
          <p:spPr>
            <a:xfrm>
              <a:off x="16586873" y="9285204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6" name="v"/>
            <p:cNvSpPr/>
            <p:nvPr/>
          </p:nvSpPr>
          <p:spPr>
            <a:xfrm>
              <a:off x="18523740" y="9707447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7" name="v"/>
            <p:cNvSpPr/>
            <p:nvPr/>
          </p:nvSpPr>
          <p:spPr>
            <a:xfrm>
              <a:off x="20460609" y="9285204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</p:grpSp>
      <p:sp>
        <p:nvSpPr>
          <p:cNvPr id="138" name="Rounded Rectangle"/>
          <p:cNvSpPr/>
          <p:nvPr/>
        </p:nvSpPr>
        <p:spPr>
          <a:xfrm>
            <a:off x="12549277" y="3189662"/>
            <a:ext cx="9692205" cy="3249016"/>
          </a:xfrm>
          <a:prstGeom prst="roundRect">
            <a:avLst>
              <a:gd name="adj" fmla="val 29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9515D16-C3FE-40BB-899A-71CFF3B9E425}"/>
              </a:ext>
            </a:extLst>
          </p:cNvPr>
          <p:cNvSpPr/>
          <p:nvPr/>
        </p:nvSpPr>
        <p:spPr>
          <a:xfrm>
            <a:off x="11827737" y="12354528"/>
            <a:ext cx="11135284" cy="975108"/>
          </a:xfrm>
          <a:prstGeom prst="rect">
            <a:avLst/>
          </a:prstGeom>
          <a:solidFill>
            <a:srgbClr val="61B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473F73-F214-4379-971E-877E2A2BBBC4}"/>
              </a:ext>
            </a:extLst>
          </p:cNvPr>
          <p:cNvSpPr txBox="1"/>
          <p:nvPr/>
        </p:nvSpPr>
        <p:spPr>
          <a:xfrm>
            <a:off x="2277284" y="2093158"/>
            <a:ext cx="260167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Cabecera Fija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954E4FE-2428-46AC-9A4C-AC66C3451524}"/>
              </a:ext>
            </a:extLst>
          </p:cNvPr>
          <p:cNvSpPr txBox="1"/>
          <p:nvPr/>
        </p:nvSpPr>
        <p:spPr>
          <a:xfrm>
            <a:off x="957468" y="12765379"/>
            <a:ext cx="570508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Footer</a:t>
            </a: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con información básica</a:t>
            </a:r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034C63B4-88CB-41C0-B36D-968312680B0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78958" y="2375287"/>
            <a:ext cx="7779981" cy="278699"/>
          </a:xfrm>
          <a:prstGeom prst="curvedConnector3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4A98D3E8-7DFD-4FE8-A38A-BB119A6A4828}"/>
              </a:ext>
            </a:extLst>
          </p:cNvPr>
          <p:cNvCxnSpPr>
            <a:stCxn id="25" idx="3"/>
            <a:endCxn id="23" idx="1"/>
          </p:cNvCxnSpPr>
          <p:nvPr/>
        </p:nvCxnSpPr>
        <p:spPr>
          <a:xfrm flipV="1">
            <a:off x="6662556" y="12842082"/>
            <a:ext cx="5165181" cy="205426"/>
          </a:xfrm>
          <a:prstGeom prst="curvedConnector3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CONSULTA LIBROS">
            <a:extLst>
              <a:ext uri="{FF2B5EF4-FFF2-40B4-BE49-F238E27FC236}">
                <a16:creationId xmlns:a16="http://schemas.microsoft.com/office/drawing/2014/main" id="{63281F0B-5A07-4C7F-945E-73C30A34A690}"/>
              </a:ext>
            </a:extLst>
          </p:cNvPr>
          <p:cNvSpPr txBox="1"/>
          <p:nvPr/>
        </p:nvSpPr>
        <p:spPr>
          <a:xfrm>
            <a:off x="15891866" y="12681965"/>
            <a:ext cx="3566682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1200" dirty="0"/>
              <a:t>Todos los derechos reservado / </a:t>
            </a:r>
            <a:r>
              <a:rPr lang="es-ES" sz="1200" dirty="0" err="1"/>
              <a:t>FullStackBictia</a:t>
            </a:r>
            <a:endParaRPr sz="12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958E309-CC2F-42EF-B274-3842CF7C4629}"/>
              </a:ext>
            </a:extLst>
          </p:cNvPr>
          <p:cNvSpPr txBox="1"/>
          <p:nvPr/>
        </p:nvSpPr>
        <p:spPr>
          <a:xfrm>
            <a:off x="1224564" y="2899816"/>
            <a:ext cx="463748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Zona publicitaria (</a:t>
            </a:r>
            <a:r>
              <a:rPr kumimoji="0" lang="es-E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slides</a:t>
            </a: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BBDBB918-B962-4F1D-87E9-F30140C44A37}"/>
              </a:ext>
            </a:extLst>
          </p:cNvPr>
          <p:cNvCxnSpPr>
            <a:stCxn id="33" idx="3"/>
            <a:endCxn id="138" idx="1"/>
          </p:cNvCxnSpPr>
          <p:nvPr/>
        </p:nvCxnSpPr>
        <p:spPr>
          <a:xfrm>
            <a:off x="5862052" y="3181945"/>
            <a:ext cx="6687225" cy="1632225"/>
          </a:xfrm>
          <a:prstGeom prst="curvedConnector3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Gráfico 13" descr="Martillo">
            <a:extLst>
              <a:ext uri="{FF2B5EF4-FFF2-40B4-BE49-F238E27FC236}">
                <a16:creationId xmlns:a16="http://schemas.microsoft.com/office/drawing/2014/main" id="{14DE219A-0983-48FB-B469-01F2D89BD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26300" y="2144492"/>
            <a:ext cx="914400" cy="914400"/>
          </a:xfrm>
          <a:prstGeom prst="rect">
            <a:avLst/>
          </a:prstGeom>
        </p:spPr>
      </p:pic>
      <p:sp>
        <p:nvSpPr>
          <p:cNvPr id="19" name="Abrir llave 18">
            <a:extLst>
              <a:ext uri="{FF2B5EF4-FFF2-40B4-BE49-F238E27FC236}">
                <a16:creationId xmlns:a16="http://schemas.microsoft.com/office/drawing/2014/main" id="{1F58BFCD-32D3-4804-94EA-AFC6926206B9}"/>
              </a:ext>
            </a:extLst>
          </p:cNvPr>
          <p:cNvSpPr/>
          <p:nvPr/>
        </p:nvSpPr>
        <p:spPr>
          <a:xfrm>
            <a:off x="10265115" y="7447330"/>
            <a:ext cx="864746" cy="4870222"/>
          </a:xfrm>
          <a:prstGeom prst="leftBrace">
            <a:avLst>
              <a:gd name="adj1" fmla="val 61204"/>
              <a:gd name="adj2" fmla="val 88137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2EA378A-F488-4573-8C75-08811672271D}"/>
              </a:ext>
            </a:extLst>
          </p:cNvPr>
          <p:cNvSpPr txBox="1"/>
          <p:nvPr/>
        </p:nvSpPr>
        <p:spPr>
          <a:xfrm>
            <a:off x="1076286" y="11895635"/>
            <a:ext cx="493404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Listado general de comics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326108-DDFA-481C-8CBE-77EDFE34112F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 flipV="1">
            <a:off x="6010329" y="11739798"/>
            <a:ext cx="4254786" cy="437966"/>
          </a:xfrm>
          <a:prstGeom prst="line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95C304E-B608-44ED-9DA8-58F4C4EE8110}"/>
              </a:ext>
            </a:extLst>
          </p:cNvPr>
          <p:cNvSpPr txBox="1"/>
          <p:nvPr/>
        </p:nvSpPr>
        <p:spPr>
          <a:xfrm>
            <a:off x="912646" y="7244011"/>
            <a:ext cx="37798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Filtro de categorías: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1A1CC9A-01A5-41E6-9DBB-27983C4C6AA1}"/>
              </a:ext>
            </a:extLst>
          </p:cNvPr>
          <p:cNvSpPr txBox="1"/>
          <p:nvPr/>
        </p:nvSpPr>
        <p:spPr>
          <a:xfrm>
            <a:off x="5059311" y="7234708"/>
            <a:ext cx="2582438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-Mostrar todo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-acción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-misterio</a:t>
            </a:r>
            <a:endParaRPr lang="es-ES" dirty="0"/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-futurista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-clásicos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-MARVEL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-DC Comics</a:t>
            </a:r>
            <a:endParaRPr kumimoji="0" lang="es-E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v">
            <a:extLst>
              <a:ext uri="{FF2B5EF4-FFF2-40B4-BE49-F238E27FC236}">
                <a16:creationId xmlns:a16="http://schemas.microsoft.com/office/drawing/2014/main" id="{9F3D427D-E3B9-471A-B98B-0E2522DF7D5C}"/>
              </a:ext>
            </a:extLst>
          </p:cNvPr>
          <p:cNvSpPr/>
          <p:nvPr/>
        </p:nvSpPr>
        <p:spPr>
          <a:xfrm>
            <a:off x="13900251" y="6619847"/>
            <a:ext cx="2241148" cy="4556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s-ES" sz="20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Mostrar todo</a:t>
            </a:r>
          </a:p>
        </p:txBody>
      </p:sp>
      <p:sp>
        <p:nvSpPr>
          <p:cNvPr id="57" name="CONSULTA LIBROS">
            <a:extLst>
              <a:ext uri="{FF2B5EF4-FFF2-40B4-BE49-F238E27FC236}">
                <a16:creationId xmlns:a16="http://schemas.microsoft.com/office/drawing/2014/main" id="{6C245C6F-3B20-45F6-9D0A-38AE99C883E6}"/>
              </a:ext>
            </a:extLst>
          </p:cNvPr>
          <p:cNvSpPr txBox="1"/>
          <p:nvPr/>
        </p:nvSpPr>
        <p:spPr>
          <a:xfrm>
            <a:off x="12729242" y="6636051"/>
            <a:ext cx="75822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2000" b="0" dirty="0"/>
              <a:t>Filtrar</a:t>
            </a:r>
            <a:endParaRPr sz="2000" b="0" dirty="0"/>
          </a:p>
        </p:txBody>
      </p:sp>
      <p:sp>
        <p:nvSpPr>
          <p:cNvPr id="31" name="Cerrar llave 30">
            <a:extLst>
              <a:ext uri="{FF2B5EF4-FFF2-40B4-BE49-F238E27FC236}">
                <a16:creationId xmlns:a16="http://schemas.microsoft.com/office/drawing/2014/main" id="{5DE5A4DF-EEB3-47EC-ABB6-3F551DBDA4F7}"/>
              </a:ext>
            </a:extLst>
          </p:cNvPr>
          <p:cNvSpPr/>
          <p:nvPr/>
        </p:nvSpPr>
        <p:spPr>
          <a:xfrm>
            <a:off x="7654862" y="7234708"/>
            <a:ext cx="901505" cy="3334246"/>
          </a:xfrm>
          <a:prstGeom prst="rightBrace">
            <a:avLst>
              <a:gd name="adj1" fmla="val 8333"/>
              <a:gd name="adj2" fmla="val 13148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25AEC87-22CB-4511-8917-DF8B4180F66D}"/>
              </a:ext>
            </a:extLst>
          </p:cNvPr>
          <p:cNvCxnSpPr>
            <a:stCxn id="31" idx="1"/>
            <a:endCxn id="57" idx="1"/>
          </p:cNvCxnSpPr>
          <p:nvPr/>
        </p:nvCxnSpPr>
        <p:spPr>
          <a:xfrm flipV="1">
            <a:off x="8556367" y="6841236"/>
            <a:ext cx="4172875" cy="831859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AC3D847-7D5C-4FBD-8DFA-2531A8C6F6EC}"/>
              </a:ext>
            </a:extLst>
          </p:cNvPr>
          <p:cNvSpPr txBox="1"/>
          <p:nvPr/>
        </p:nvSpPr>
        <p:spPr>
          <a:xfrm>
            <a:off x="4448300" y="313498"/>
            <a:ext cx="179536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HOME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BF1B6A97-2705-420D-B95F-5823BEDD29DF}"/>
              </a:ext>
            </a:extLst>
          </p:cNvPr>
          <p:cNvGrpSpPr/>
          <p:nvPr/>
        </p:nvGrpSpPr>
        <p:grpSpPr>
          <a:xfrm>
            <a:off x="11321158" y="5143500"/>
            <a:ext cx="870842" cy="1295178"/>
            <a:chOff x="11321158" y="5143500"/>
            <a:chExt cx="870842" cy="1295178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38348178-AB44-4494-824A-B451F424028D}"/>
                </a:ext>
              </a:extLst>
            </p:cNvPr>
            <p:cNvSpPr/>
            <p:nvPr/>
          </p:nvSpPr>
          <p:spPr>
            <a:xfrm>
              <a:off x="11321158" y="5143500"/>
              <a:ext cx="870842" cy="12951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softEdge rad="0"/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43" name="Gráfico 42" descr="Carro de la compra">
              <a:extLst>
                <a:ext uri="{FF2B5EF4-FFF2-40B4-BE49-F238E27FC236}">
                  <a16:creationId xmlns:a16="http://schemas.microsoft.com/office/drawing/2014/main" id="{991CD33A-1830-4801-800D-9778C4946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72976" y="5501921"/>
              <a:ext cx="586459" cy="586459"/>
            </a:xfrm>
            <a:prstGeom prst="rect">
              <a:avLst/>
            </a:prstGeom>
          </p:spPr>
        </p:pic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58B3B31-1370-41B5-B47D-6DDAECD377D9}"/>
              </a:ext>
            </a:extLst>
          </p:cNvPr>
          <p:cNvSpPr txBox="1"/>
          <p:nvPr/>
        </p:nvSpPr>
        <p:spPr>
          <a:xfrm>
            <a:off x="1491268" y="3881318"/>
            <a:ext cx="4637488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:</a:t>
            </a:r>
          </a:p>
          <a:p>
            <a:r>
              <a:rPr kumimoji="0" lang="es-E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Boton</a:t>
            </a:r>
            <a:r>
              <a:rPr kumimoji="0" lang="es-E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navegación lateral donde se permite ver los comics agregados al carrito de compras</a:t>
            </a:r>
          </a:p>
        </p:txBody>
      </p: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D73A6D97-6521-4CEB-8A9A-EAD4633F28BF}"/>
              </a:ext>
            </a:extLst>
          </p:cNvPr>
          <p:cNvCxnSpPr>
            <a:stCxn id="71" idx="3"/>
            <a:endCxn id="41" idx="1"/>
          </p:cNvCxnSpPr>
          <p:nvPr/>
        </p:nvCxnSpPr>
        <p:spPr>
          <a:xfrm>
            <a:off x="6128756" y="5317609"/>
            <a:ext cx="5192402" cy="473480"/>
          </a:xfrm>
          <a:prstGeom prst="curvedConnector3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5833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1321158" y="865098"/>
            <a:ext cx="12148442" cy="2034718"/>
          </a:xfrm>
          <a:prstGeom prst="rect">
            <a:avLst/>
          </a:prstGeom>
          <a:solidFill>
            <a:srgbClr val="61B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0" name="la-educacion-y-el-aprendizaje-isometrico-concepto-vectorial-profesional-de-personas-leyendo-libros-rbn2t3.jpg" descr="la-educacion-y-el-aprendizaje-isometrico-concepto-vectorial-profesional-de-personas-leyendo-libros-rbn2t3.jpg"/>
          <p:cNvPicPr>
            <a:picLocks noChangeAspect="1"/>
          </p:cNvPicPr>
          <p:nvPr/>
        </p:nvPicPr>
        <p:blipFill>
          <a:blip r:embed="rId3">
            <a:extLst/>
          </a:blip>
          <a:srcRect t="20858" b="20858"/>
          <a:stretch>
            <a:fillRect/>
          </a:stretch>
        </p:blipFill>
        <p:spPr>
          <a:xfrm>
            <a:off x="14046233" y="894301"/>
            <a:ext cx="4864894" cy="17906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"/>
          <p:cNvSpPr/>
          <p:nvPr/>
        </p:nvSpPr>
        <p:spPr>
          <a:xfrm>
            <a:off x="11827737" y="2139308"/>
            <a:ext cx="11135284" cy="111480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blurRad="406400" dist="108966" dir="921374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Oval"/>
          <p:cNvSpPr/>
          <p:nvPr/>
        </p:nvSpPr>
        <p:spPr>
          <a:xfrm>
            <a:off x="17052166" y="2338151"/>
            <a:ext cx="686425" cy="66702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EVENTOS"/>
          <p:cNvSpPr txBox="1"/>
          <p:nvPr/>
        </p:nvSpPr>
        <p:spPr>
          <a:xfrm>
            <a:off x="16059425" y="2528037"/>
            <a:ext cx="838371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EVENTOS</a:t>
            </a:r>
          </a:p>
        </p:txBody>
      </p:sp>
      <p:sp>
        <p:nvSpPr>
          <p:cNvPr id="124" name="RECOMENDADOS"/>
          <p:cNvSpPr txBox="1"/>
          <p:nvPr/>
        </p:nvSpPr>
        <p:spPr>
          <a:xfrm>
            <a:off x="17976425" y="2528037"/>
            <a:ext cx="144270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RECOMENDADOS</a:t>
            </a:r>
          </a:p>
        </p:txBody>
      </p:sp>
      <p:sp>
        <p:nvSpPr>
          <p:cNvPr id="125" name="CONSULTA LIBROS"/>
          <p:cNvSpPr txBox="1"/>
          <p:nvPr/>
        </p:nvSpPr>
        <p:spPr>
          <a:xfrm>
            <a:off x="14043486" y="2528037"/>
            <a:ext cx="1582164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CONSULTA LIBROS</a:t>
            </a:r>
          </a:p>
        </p:txBody>
      </p:sp>
      <p:sp>
        <p:nvSpPr>
          <p:cNvPr id="126" name="Rounded Rectangle"/>
          <p:cNvSpPr/>
          <p:nvPr/>
        </p:nvSpPr>
        <p:spPr>
          <a:xfrm>
            <a:off x="19896977" y="2512280"/>
            <a:ext cx="1681497" cy="318772"/>
          </a:xfrm>
          <a:prstGeom prst="roundRect">
            <a:avLst>
              <a:gd name="adj" fmla="val 2274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Search"/>
          <p:cNvSpPr/>
          <p:nvPr/>
        </p:nvSpPr>
        <p:spPr>
          <a:xfrm>
            <a:off x="21200226" y="2512280"/>
            <a:ext cx="271978" cy="318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C22E786-B192-4FC1-A72B-D922C2E21560}"/>
              </a:ext>
            </a:extLst>
          </p:cNvPr>
          <p:cNvGrpSpPr/>
          <p:nvPr/>
        </p:nvGrpSpPr>
        <p:grpSpPr>
          <a:xfrm>
            <a:off x="12663577" y="5041353"/>
            <a:ext cx="9364486" cy="5012562"/>
            <a:chOff x="12713136" y="6817436"/>
            <a:chExt cx="9364486" cy="5012562"/>
          </a:xfrm>
        </p:grpSpPr>
        <p:sp>
          <p:nvSpPr>
            <p:cNvPr id="128" name="v"/>
            <p:cNvSpPr/>
            <p:nvPr/>
          </p:nvSpPr>
          <p:spPr>
            <a:xfrm>
              <a:off x="12713136" y="6817436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29" name="v"/>
            <p:cNvSpPr/>
            <p:nvPr/>
          </p:nvSpPr>
          <p:spPr>
            <a:xfrm>
              <a:off x="14650004" y="7239678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0" name="v"/>
            <p:cNvSpPr/>
            <p:nvPr/>
          </p:nvSpPr>
          <p:spPr>
            <a:xfrm>
              <a:off x="16586872" y="6817436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1" name="v"/>
            <p:cNvSpPr/>
            <p:nvPr/>
          </p:nvSpPr>
          <p:spPr>
            <a:xfrm>
              <a:off x="18523741" y="7239678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/>
                <a:t>v</a:t>
              </a:r>
            </a:p>
          </p:txBody>
        </p:sp>
        <p:sp>
          <p:nvSpPr>
            <p:cNvPr id="132" name="v"/>
            <p:cNvSpPr/>
            <p:nvPr/>
          </p:nvSpPr>
          <p:spPr>
            <a:xfrm>
              <a:off x="20460609" y="6817436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3" name="v"/>
            <p:cNvSpPr/>
            <p:nvPr/>
          </p:nvSpPr>
          <p:spPr>
            <a:xfrm>
              <a:off x="12713136" y="9285204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4" name="v"/>
            <p:cNvSpPr/>
            <p:nvPr/>
          </p:nvSpPr>
          <p:spPr>
            <a:xfrm>
              <a:off x="14650004" y="9707447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5" name="v"/>
            <p:cNvSpPr/>
            <p:nvPr/>
          </p:nvSpPr>
          <p:spPr>
            <a:xfrm>
              <a:off x="16586873" y="9285204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6" name="v"/>
            <p:cNvSpPr/>
            <p:nvPr/>
          </p:nvSpPr>
          <p:spPr>
            <a:xfrm>
              <a:off x="18523740" y="9707447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7" name="v"/>
            <p:cNvSpPr/>
            <p:nvPr/>
          </p:nvSpPr>
          <p:spPr>
            <a:xfrm>
              <a:off x="20460609" y="9285204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</p:grpSp>
      <p:sp>
        <p:nvSpPr>
          <p:cNvPr id="23" name="Rectangle">
            <a:extLst>
              <a:ext uri="{FF2B5EF4-FFF2-40B4-BE49-F238E27FC236}">
                <a16:creationId xmlns:a16="http://schemas.microsoft.com/office/drawing/2014/main" id="{A9515D16-C3FE-40BB-899A-71CFF3B9E425}"/>
              </a:ext>
            </a:extLst>
          </p:cNvPr>
          <p:cNvSpPr/>
          <p:nvPr/>
        </p:nvSpPr>
        <p:spPr>
          <a:xfrm>
            <a:off x="11827737" y="12354528"/>
            <a:ext cx="11135284" cy="975108"/>
          </a:xfrm>
          <a:prstGeom prst="rect">
            <a:avLst/>
          </a:prstGeom>
          <a:solidFill>
            <a:srgbClr val="61B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CONSULTA LIBROS">
            <a:extLst>
              <a:ext uri="{FF2B5EF4-FFF2-40B4-BE49-F238E27FC236}">
                <a16:creationId xmlns:a16="http://schemas.microsoft.com/office/drawing/2014/main" id="{63281F0B-5A07-4C7F-945E-73C30A34A690}"/>
              </a:ext>
            </a:extLst>
          </p:cNvPr>
          <p:cNvSpPr txBox="1"/>
          <p:nvPr/>
        </p:nvSpPr>
        <p:spPr>
          <a:xfrm>
            <a:off x="15891866" y="12681965"/>
            <a:ext cx="3566682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1200" dirty="0"/>
              <a:t>Todos los derechos reservado / </a:t>
            </a:r>
            <a:r>
              <a:rPr lang="es-ES" sz="1200" dirty="0" err="1"/>
              <a:t>FullStackBictia</a:t>
            </a:r>
            <a:endParaRPr sz="1200" dirty="0"/>
          </a:p>
        </p:txBody>
      </p:sp>
      <p:pic>
        <p:nvPicPr>
          <p:cNvPr id="14" name="Gráfico 13" descr="Martillo">
            <a:extLst>
              <a:ext uri="{FF2B5EF4-FFF2-40B4-BE49-F238E27FC236}">
                <a16:creationId xmlns:a16="http://schemas.microsoft.com/office/drawing/2014/main" id="{14DE219A-0983-48FB-B469-01F2D89BD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26300" y="2144492"/>
            <a:ext cx="914400" cy="914400"/>
          </a:xfrm>
          <a:prstGeom prst="rect">
            <a:avLst/>
          </a:prstGeom>
        </p:spPr>
      </p:pic>
      <p:sp>
        <p:nvSpPr>
          <p:cNvPr id="41" name="RECOMENDADOS">
            <a:extLst>
              <a:ext uri="{FF2B5EF4-FFF2-40B4-BE49-F238E27FC236}">
                <a16:creationId xmlns:a16="http://schemas.microsoft.com/office/drawing/2014/main" id="{DAC65CE9-9E7D-4C96-86F7-A34F10597A95}"/>
              </a:ext>
            </a:extLst>
          </p:cNvPr>
          <p:cNvSpPr txBox="1"/>
          <p:nvPr/>
        </p:nvSpPr>
        <p:spPr>
          <a:xfrm>
            <a:off x="15553528" y="3753696"/>
            <a:ext cx="36837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RECOMENDADOS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872DAD3-7779-47CB-AEC4-28D7AED587E6}"/>
              </a:ext>
            </a:extLst>
          </p:cNvPr>
          <p:cNvSpPr txBox="1"/>
          <p:nvPr/>
        </p:nvSpPr>
        <p:spPr>
          <a:xfrm>
            <a:off x="2336626" y="5358834"/>
            <a:ext cx="7370607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 sección de recomendados muestra</a:t>
            </a:r>
            <a:endParaRPr lang="es-ES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Una lista de comics recomendados por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l</a:t>
            </a: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 casa (la web)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03E1295-BBAE-49C7-A17F-56E653747B05}"/>
              </a:ext>
            </a:extLst>
          </p:cNvPr>
          <p:cNvSpPr txBox="1"/>
          <p:nvPr/>
        </p:nvSpPr>
        <p:spPr>
          <a:xfrm>
            <a:off x="3510023" y="1948300"/>
            <a:ext cx="502381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RECOMENDADOS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D01A521-B917-4E48-94FD-BC543B53FFD3}"/>
              </a:ext>
            </a:extLst>
          </p:cNvPr>
          <p:cNvGrpSpPr/>
          <p:nvPr/>
        </p:nvGrpSpPr>
        <p:grpSpPr>
          <a:xfrm>
            <a:off x="11321158" y="5143500"/>
            <a:ext cx="870842" cy="1295178"/>
            <a:chOff x="11321158" y="5143500"/>
            <a:chExt cx="870842" cy="1295178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C7F63C7-CD42-4329-947A-837F97E67564}"/>
                </a:ext>
              </a:extLst>
            </p:cNvPr>
            <p:cNvSpPr/>
            <p:nvPr/>
          </p:nvSpPr>
          <p:spPr>
            <a:xfrm>
              <a:off x="11321158" y="5143500"/>
              <a:ext cx="870842" cy="12951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softEdge rad="0"/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47" name="Gráfico 46" descr="Carro de la compra">
              <a:extLst>
                <a:ext uri="{FF2B5EF4-FFF2-40B4-BE49-F238E27FC236}">
                  <a16:creationId xmlns:a16="http://schemas.microsoft.com/office/drawing/2014/main" id="{92913D24-EEA2-4DFD-A9A5-DE3C9C0FF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72976" y="5501921"/>
              <a:ext cx="586459" cy="586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0968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1321158" y="865098"/>
            <a:ext cx="12148442" cy="2034718"/>
          </a:xfrm>
          <a:prstGeom prst="rect">
            <a:avLst/>
          </a:prstGeom>
          <a:solidFill>
            <a:srgbClr val="61B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0" name="la-educacion-y-el-aprendizaje-isometrico-concepto-vectorial-profesional-de-personas-leyendo-libros-rbn2t3.jpg" descr="la-educacion-y-el-aprendizaje-isometrico-concepto-vectorial-profesional-de-personas-leyendo-libros-rbn2t3.jpg"/>
          <p:cNvPicPr>
            <a:picLocks noChangeAspect="1"/>
          </p:cNvPicPr>
          <p:nvPr/>
        </p:nvPicPr>
        <p:blipFill>
          <a:blip r:embed="rId3">
            <a:extLst/>
          </a:blip>
          <a:srcRect t="20858" b="20858"/>
          <a:stretch>
            <a:fillRect/>
          </a:stretch>
        </p:blipFill>
        <p:spPr>
          <a:xfrm>
            <a:off x="14046233" y="894301"/>
            <a:ext cx="4864894" cy="17906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"/>
          <p:cNvSpPr/>
          <p:nvPr/>
        </p:nvSpPr>
        <p:spPr>
          <a:xfrm>
            <a:off x="11827737" y="2139308"/>
            <a:ext cx="11135284" cy="1114806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blurRad="406400" dist="108966" dir="921374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Oval"/>
          <p:cNvSpPr/>
          <p:nvPr/>
        </p:nvSpPr>
        <p:spPr>
          <a:xfrm>
            <a:off x="17052166" y="2338151"/>
            <a:ext cx="686425" cy="66702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EVENTOS"/>
          <p:cNvSpPr txBox="1"/>
          <p:nvPr/>
        </p:nvSpPr>
        <p:spPr>
          <a:xfrm>
            <a:off x="16059425" y="2528037"/>
            <a:ext cx="838371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EVENTOS</a:t>
            </a:r>
          </a:p>
        </p:txBody>
      </p:sp>
      <p:sp>
        <p:nvSpPr>
          <p:cNvPr id="124" name="RECOMENDADOS"/>
          <p:cNvSpPr txBox="1"/>
          <p:nvPr/>
        </p:nvSpPr>
        <p:spPr>
          <a:xfrm>
            <a:off x="17976425" y="2528037"/>
            <a:ext cx="144270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RECOMENDADOS</a:t>
            </a:r>
          </a:p>
        </p:txBody>
      </p:sp>
      <p:sp>
        <p:nvSpPr>
          <p:cNvPr id="125" name="CONSULTA LIBROS"/>
          <p:cNvSpPr txBox="1"/>
          <p:nvPr/>
        </p:nvSpPr>
        <p:spPr>
          <a:xfrm>
            <a:off x="14043486" y="2528037"/>
            <a:ext cx="1582164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200" dirty="0"/>
              <a:t>CONSULTA LIBROS</a:t>
            </a:r>
          </a:p>
        </p:txBody>
      </p:sp>
      <p:sp>
        <p:nvSpPr>
          <p:cNvPr id="126" name="Rounded Rectangle"/>
          <p:cNvSpPr/>
          <p:nvPr/>
        </p:nvSpPr>
        <p:spPr>
          <a:xfrm>
            <a:off x="19896977" y="2512280"/>
            <a:ext cx="1681497" cy="318772"/>
          </a:xfrm>
          <a:prstGeom prst="roundRect">
            <a:avLst>
              <a:gd name="adj" fmla="val 2274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Search"/>
          <p:cNvSpPr/>
          <p:nvPr/>
        </p:nvSpPr>
        <p:spPr>
          <a:xfrm>
            <a:off x="21200226" y="2512280"/>
            <a:ext cx="271978" cy="318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v"/>
          <p:cNvSpPr/>
          <p:nvPr/>
        </p:nvSpPr>
        <p:spPr>
          <a:xfrm>
            <a:off x="15762807" y="7930937"/>
            <a:ext cx="1617013" cy="2122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129" name="v"/>
          <p:cNvSpPr/>
          <p:nvPr/>
        </p:nvSpPr>
        <p:spPr>
          <a:xfrm>
            <a:off x="17633110" y="7933406"/>
            <a:ext cx="1617013" cy="2122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9515D16-C3FE-40BB-899A-71CFF3B9E425}"/>
              </a:ext>
            </a:extLst>
          </p:cNvPr>
          <p:cNvSpPr/>
          <p:nvPr/>
        </p:nvSpPr>
        <p:spPr>
          <a:xfrm>
            <a:off x="11827737" y="12354528"/>
            <a:ext cx="11135284" cy="975108"/>
          </a:xfrm>
          <a:prstGeom prst="rect">
            <a:avLst/>
          </a:prstGeom>
          <a:solidFill>
            <a:srgbClr val="61B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CONSULTA LIBROS">
            <a:extLst>
              <a:ext uri="{FF2B5EF4-FFF2-40B4-BE49-F238E27FC236}">
                <a16:creationId xmlns:a16="http://schemas.microsoft.com/office/drawing/2014/main" id="{63281F0B-5A07-4C7F-945E-73C30A34A690}"/>
              </a:ext>
            </a:extLst>
          </p:cNvPr>
          <p:cNvSpPr txBox="1"/>
          <p:nvPr/>
        </p:nvSpPr>
        <p:spPr>
          <a:xfrm>
            <a:off x="15891866" y="12681965"/>
            <a:ext cx="3566682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1200" dirty="0"/>
              <a:t>Todos los derechos reservado / </a:t>
            </a:r>
            <a:r>
              <a:rPr lang="es-ES" sz="1200" dirty="0" err="1"/>
              <a:t>FullStackBictia</a:t>
            </a:r>
            <a:endParaRPr sz="1200" dirty="0"/>
          </a:p>
        </p:txBody>
      </p:sp>
      <p:pic>
        <p:nvPicPr>
          <p:cNvPr id="14" name="Gráfico 13" descr="Martillo">
            <a:extLst>
              <a:ext uri="{FF2B5EF4-FFF2-40B4-BE49-F238E27FC236}">
                <a16:creationId xmlns:a16="http://schemas.microsoft.com/office/drawing/2014/main" id="{14DE219A-0983-48FB-B469-01F2D89BD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26300" y="2144492"/>
            <a:ext cx="914400" cy="914400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2872DAD3-7779-47CB-AEC4-28D7AED587E6}"/>
              </a:ext>
            </a:extLst>
          </p:cNvPr>
          <p:cNvSpPr txBox="1"/>
          <p:nvPr/>
        </p:nvSpPr>
        <p:spPr>
          <a:xfrm>
            <a:off x="995189" y="3704847"/>
            <a:ext cx="840833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 sección de Búsqueda</a:t>
            </a:r>
            <a:r>
              <a:rPr lang="es-ES" dirty="0"/>
              <a:t> se ejecuta al e</a:t>
            </a: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scribir alguna palabr</a:t>
            </a:r>
            <a:r>
              <a:rPr lang="es-ES" dirty="0"/>
              <a:t>a clave en la barra de búsqueda del </a:t>
            </a:r>
            <a:r>
              <a:rPr lang="es-ES" dirty="0" err="1"/>
              <a:t>Header</a:t>
            </a:r>
            <a:r>
              <a:rPr lang="es-ES" dirty="0"/>
              <a:t>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Se deben mostrar los resultados encontrados</a:t>
            </a:r>
            <a:endParaRPr kumimoji="0" lang="es-E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Rounded Rectangle">
            <a:extLst>
              <a:ext uri="{FF2B5EF4-FFF2-40B4-BE49-F238E27FC236}">
                <a16:creationId xmlns:a16="http://schemas.microsoft.com/office/drawing/2014/main" id="{06A375C5-703E-4700-98E3-ABAD74E670C1}"/>
              </a:ext>
            </a:extLst>
          </p:cNvPr>
          <p:cNvSpPr/>
          <p:nvPr/>
        </p:nvSpPr>
        <p:spPr>
          <a:xfrm>
            <a:off x="15393494" y="5131912"/>
            <a:ext cx="4263990" cy="627534"/>
          </a:xfrm>
          <a:prstGeom prst="roundRect">
            <a:avLst>
              <a:gd name="adj" fmla="val 2274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Search">
            <a:extLst>
              <a:ext uri="{FF2B5EF4-FFF2-40B4-BE49-F238E27FC236}">
                <a16:creationId xmlns:a16="http://schemas.microsoft.com/office/drawing/2014/main" id="{B19D8F89-4F27-4749-9BB8-ED9E80BDBABA}"/>
              </a:ext>
            </a:extLst>
          </p:cNvPr>
          <p:cNvSpPr/>
          <p:nvPr/>
        </p:nvSpPr>
        <p:spPr>
          <a:xfrm>
            <a:off x="19140820" y="5286293"/>
            <a:ext cx="271978" cy="318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RECOMENDADOS">
            <a:extLst>
              <a:ext uri="{FF2B5EF4-FFF2-40B4-BE49-F238E27FC236}">
                <a16:creationId xmlns:a16="http://schemas.microsoft.com/office/drawing/2014/main" id="{D66F8B56-DC36-4A87-8C77-0EED8AF1DF01}"/>
              </a:ext>
            </a:extLst>
          </p:cNvPr>
          <p:cNvSpPr txBox="1"/>
          <p:nvPr/>
        </p:nvSpPr>
        <p:spPr>
          <a:xfrm>
            <a:off x="19978078" y="2528037"/>
            <a:ext cx="66524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1200" dirty="0"/>
              <a:t>Batman</a:t>
            </a:r>
            <a:endParaRPr sz="1200" dirty="0"/>
          </a:p>
        </p:txBody>
      </p:sp>
      <p:sp>
        <p:nvSpPr>
          <p:cNvPr id="33" name="RECOMENDADOS">
            <a:extLst>
              <a:ext uri="{FF2B5EF4-FFF2-40B4-BE49-F238E27FC236}">
                <a16:creationId xmlns:a16="http://schemas.microsoft.com/office/drawing/2014/main" id="{F9B54FB1-85DC-4877-AE98-3F9814F64FB4}"/>
              </a:ext>
            </a:extLst>
          </p:cNvPr>
          <p:cNvSpPr txBox="1"/>
          <p:nvPr/>
        </p:nvSpPr>
        <p:spPr>
          <a:xfrm>
            <a:off x="15778365" y="5189603"/>
            <a:ext cx="166071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2800" dirty="0"/>
              <a:t>BATMAN</a:t>
            </a:r>
            <a:endParaRPr sz="2800" dirty="0"/>
          </a:p>
        </p:txBody>
      </p:sp>
      <p:sp>
        <p:nvSpPr>
          <p:cNvPr id="34" name="RECOMENDADOS">
            <a:extLst>
              <a:ext uri="{FF2B5EF4-FFF2-40B4-BE49-F238E27FC236}">
                <a16:creationId xmlns:a16="http://schemas.microsoft.com/office/drawing/2014/main" id="{ECFCC32B-3099-4132-80D2-EB0B56A6EDD4}"/>
              </a:ext>
            </a:extLst>
          </p:cNvPr>
          <p:cNvSpPr txBox="1"/>
          <p:nvPr/>
        </p:nvSpPr>
        <p:spPr>
          <a:xfrm>
            <a:off x="15411613" y="6859250"/>
            <a:ext cx="4196662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1600" b="0" dirty="0"/>
              <a:t>Se encontraron 2 resultados para “BATMAN”</a:t>
            </a:r>
            <a:endParaRPr sz="1600" b="0" dirty="0"/>
          </a:p>
        </p:txBody>
      </p:sp>
      <p:sp>
        <p:nvSpPr>
          <p:cNvPr id="35" name="RECOMENDADOS">
            <a:extLst>
              <a:ext uri="{FF2B5EF4-FFF2-40B4-BE49-F238E27FC236}">
                <a16:creationId xmlns:a16="http://schemas.microsoft.com/office/drawing/2014/main" id="{59145B19-F877-4163-A3E7-C8561CC86521}"/>
              </a:ext>
            </a:extLst>
          </p:cNvPr>
          <p:cNvSpPr txBox="1"/>
          <p:nvPr/>
        </p:nvSpPr>
        <p:spPr>
          <a:xfrm>
            <a:off x="16169081" y="3868994"/>
            <a:ext cx="245259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3200" dirty="0"/>
              <a:t>BUSQUEDA</a:t>
            </a:r>
            <a:endParaRPr sz="32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FF0706F-6E65-4012-9D62-E69388C5947F}"/>
              </a:ext>
            </a:extLst>
          </p:cNvPr>
          <p:cNvCxnSpPr>
            <a:cxnSpLocks/>
          </p:cNvCxnSpPr>
          <p:nvPr/>
        </p:nvCxnSpPr>
        <p:spPr>
          <a:xfrm>
            <a:off x="14043486" y="6200775"/>
            <a:ext cx="6724047" cy="0"/>
          </a:xfrm>
          <a:prstGeom prst="line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B10DB5A-3E72-416C-9A2E-1A6D1CB9AD08}"/>
              </a:ext>
            </a:extLst>
          </p:cNvPr>
          <p:cNvSpPr txBox="1"/>
          <p:nvPr/>
        </p:nvSpPr>
        <p:spPr>
          <a:xfrm>
            <a:off x="2929482" y="1674358"/>
            <a:ext cx="502381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BUSQUEDA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E61CC53-8118-4FB4-BE74-A0CC927D9709}"/>
              </a:ext>
            </a:extLst>
          </p:cNvPr>
          <p:cNvGrpSpPr/>
          <p:nvPr/>
        </p:nvGrpSpPr>
        <p:grpSpPr>
          <a:xfrm>
            <a:off x="11321158" y="5143500"/>
            <a:ext cx="870842" cy="1295178"/>
            <a:chOff x="11321158" y="5143500"/>
            <a:chExt cx="870842" cy="1295178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65A37A5D-85EE-4784-AA0E-8DA3FDEC6866}"/>
                </a:ext>
              </a:extLst>
            </p:cNvPr>
            <p:cNvSpPr/>
            <p:nvPr/>
          </p:nvSpPr>
          <p:spPr>
            <a:xfrm>
              <a:off x="11321158" y="5143500"/>
              <a:ext cx="870842" cy="12951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softEdge rad="0"/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43" name="Gráfico 42" descr="Carro de la compra">
              <a:extLst>
                <a:ext uri="{FF2B5EF4-FFF2-40B4-BE49-F238E27FC236}">
                  <a16:creationId xmlns:a16="http://schemas.microsoft.com/office/drawing/2014/main" id="{284831ED-E7EC-4E20-B3F7-9C66D9783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72976" y="5501921"/>
              <a:ext cx="586459" cy="586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6906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A82FBF3-1C49-4388-94D6-58BEF9428D11}"/>
              </a:ext>
            </a:extLst>
          </p:cNvPr>
          <p:cNvSpPr/>
          <p:nvPr/>
        </p:nvSpPr>
        <p:spPr>
          <a:xfrm>
            <a:off x="1821029" y="8394337"/>
            <a:ext cx="7865896" cy="4719241"/>
          </a:xfrm>
          <a:prstGeom prst="rect">
            <a:avLst/>
          </a:prstGeom>
          <a:solidFill>
            <a:srgbClr val="D5D5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872DAD3-7779-47CB-AEC4-28D7AED587E6}"/>
              </a:ext>
            </a:extLst>
          </p:cNvPr>
          <p:cNvSpPr txBox="1"/>
          <p:nvPr/>
        </p:nvSpPr>
        <p:spPr>
          <a:xfrm>
            <a:off x="1718550" y="2082400"/>
            <a:ext cx="840833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 pasar e mouse sobre cu</a:t>
            </a:r>
            <a:r>
              <a:rPr lang="es-ES" dirty="0"/>
              <a:t>alquier comic, este debe dar vuelta y detrás mostrar las opciones referentes a este (</a:t>
            </a:r>
            <a:r>
              <a:rPr lang="es-ES" dirty="0" err="1"/>
              <a:t>Flip</a:t>
            </a:r>
            <a:r>
              <a:rPr lang="es-ES" dirty="0"/>
              <a:t> Box).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Debido a que el tamaño del elemento comic no es muy grande, no cabe mucha información… por esa razón se muestra el nombre, un botón de “detalles” y un botón de “agregar”, el cual permite agregar al carrito de comprar instantáneamente</a:t>
            </a:r>
            <a:endParaRPr kumimoji="0" lang="es-E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B10DB5A-3E72-416C-9A2E-1A6D1CB9AD08}"/>
              </a:ext>
            </a:extLst>
          </p:cNvPr>
          <p:cNvSpPr txBox="1"/>
          <p:nvPr/>
        </p:nvSpPr>
        <p:spPr>
          <a:xfrm>
            <a:off x="3410812" y="672625"/>
            <a:ext cx="502381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400" dirty="0"/>
              <a:t>VER COMIC</a:t>
            </a:r>
            <a:endParaRPr kumimoji="0" lang="es-E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5323DAC-6C4F-4599-BE3D-B38AE6FD31BC}"/>
              </a:ext>
            </a:extLst>
          </p:cNvPr>
          <p:cNvGrpSpPr/>
          <p:nvPr/>
        </p:nvGrpSpPr>
        <p:grpSpPr>
          <a:xfrm>
            <a:off x="2906642" y="9437561"/>
            <a:ext cx="1617013" cy="2122551"/>
            <a:chOff x="12663577" y="9915098"/>
            <a:chExt cx="1617013" cy="2122551"/>
          </a:xfrm>
        </p:grpSpPr>
        <p:sp>
          <p:nvSpPr>
            <p:cNvPr id="49" name="v">
              <a:extLst>
                <a:ext uri="{FF2B5EF4-FFF2-40B4-BE49-F238E27FC236}">
                  <a16:creationId xmlns:a16="http://schemas.microsoft.com/office/drawing/2014/main" id="{7B576D88-5415-4456-8C9E-7E340EC21F0F}"/>
                </a:ext>
              </a:extLst>
            </p:cNvPr>
            <p:cNvSpPr/>
            <p:nvPr/>
          </p:nvSpPr>
          <p:spPr>
            <a:xfrm>
              <a:off x="12663577" y="9915098"/>
              <a:ext cx="1617013" cy="21225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60" name="v">
              <a:extLst>
                <a:ext uri="{FF2B5EF4-FFF2-40B4-BE49-F238E27FC236}">
                  <a16:creationId xmlns:a16="http://schemas.microsoft.com/office/drawing/2014/main" id="{6CDDBBDD-ECBE-4155-B2F1-9D7F43F67EA8}"/>
                </a:ext>
              </a:extLst>
            </p:cNvPr>
            <p:cNvSpPr/>
            <p:nvPr/>
          </p:nvSpPr>
          <p:spPr>
            <a:xfrm>
              <a:off x="12870117" y="11576692"/>
              <a:ext cx="1203933" cy="234035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lang="es-ES" sz="1400" b="1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AGREGAR</a:t>
              </a: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FFA8B7BB-3E5B-4C89-BB0E-6FFDABC20DF6}"/>
                </a:ext>
              </a:extLst>
            </p:cNvPr>
            <p:cNvSpPr txBox="1"/>
            <p:nvPr/>
          </p:nvSpPr>
          <p:spPr>
            <a:xfrm>
              <a:off x="12870117" y="10149703"/>
              <a:ext cx="12295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2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NOMBRE</a:t>
              </a:r>
            </a:p>
          </p:txBody>
        </p:sp>
        <p:sp>
          <p:nvSpPr>
            <p:cNvPr id="62" name="v">
              <a:extLst>
                <a:ext uri="{FF2B5EF4-FFF2-40B4-BE49-F238E27FC236}">
                  <a16:creationId xmlns:a16="http://schemas.microsoft.com/office/drawing/2014/main" id="{2F7B318E-C291-4A7C-93E6-CF28C0ACF3C1}"/>
                </a:ext>
              </a:extLst>
            </p:cNvPr>
            <p:cNvSpPr/>
            <p:nvPr/>
          </p:nvSpPr>
          <p:spPr>
            <a:xfrm>
              <a:off x="12861451" y="11058119"/>
              <a:ext cx="1203933" cy="2340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lang="es-ES" sz="1400" b="1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DETALLES</a:t>
              </a:r>
            </a:p>
          </p:txBody>
        </p:sp>
      </p:grpSp>
      <p:sp>
        <p:nvSpPr>
          <p:cNvPr id="63" name="v">
            <a:extLst>
              <a:ext uri="{FF2B5EF4-FFF2-40B4-BE49-F238E27FC236}">
                <a16:creationId xmlns:a16="http://schemas.microsoft.com/office/drawing/2014/main" id="{5683C178-908D-4046-8D75-23CBDA063CF0}"/>
              </a:ext>
            </a:extLst>
          </p:cNvPr>
          <p:cNvSpPr/>
          <p:nvPr/>
        </p:nvSpPr>
        <p:spPr>
          <a:xfrm>
            <a:off x="4945470" y="9452560"/>
            <a:ext cx="1617013" cy="2122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64" name="v">
            <a:extLst>
              <a:ext uri="{FF2B5EF4-FFF2-40B4-BE49-F238E27FC236}">
                <a16:creationId xmlns:a16="http://schemas.microsoft.com/office/drawing/2014/main" id="{C5A4350C-C676-4D54-91AC-45BD74B53FC4}"/>
              </a:ext>
            </a:extLst>
          </p:cNvPr>
          <p:cNvSpPr/>
          <p:nvPr/>
        </p:nvSpPr>
        <p:spPr>
          <a:xfrm>
            <a:off x="6984298" y="9437562"/>
            <a:ext cx="1617013" cy="2122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</a:t>
            </a:r>
          </a:p>
        </p:txBody>
      </p:sp>
      <p:sp>
        <p:nvSpPr>
          <p:cNvPr id="65" name="v">
            <a:extLst>
              <a:ext uri="{FF2B5EF4-FFF2-40B4-BE49-F238E27FC236}">
                <a16:creationId xmlns:a16="http://schemas.microsoft.com/office/drawing/2014/main" id="{02E6F593-5300-4BAD-8E24-BDBDF0A5B9DC}"/>
              </a:ext>
            </a:extLst>
          </p:cNvPr>
          <p:cNvSpPr/>
          <p:nvPr/>
        </p:nvSpPr>
        <p:spPr>
          <a:xfrm>
            <a:off x="2897975" y="11938801"/>
            <a:ext cx="1617013" cy="11747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endParaRPr dirty="0"/>
          </a:p>
        </p:txBody>
      </p:sp>
      <p:sp>
        <p:nvSpPr>
          <p:cNvPr id="66" name="v">
            <a:extLst>
              <a:ext uri="{FF2B5EF4-FFF2-40B4-BE49-F238E27FC236}">
                <a16:creationId xmlns:a16="http://schemas.microsoft.com/office/drawing/2014/main" id="{3A2F5908-E472-433F-8578-00FF3966180C}"/>
              </a:ext>
            </a:extLst>
          </p:cNvPr>
          <p:cNvSpPr/>
          <p:nvPr/>
        </p:nvSpPr>
        <p:spPr>
          <a:xfrm>
            <a:off x="4945469" y="11938800"/>
            <a:ext cx="1617013" cy="11747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endParaRPr dirty="0"/>
          </a:p>
        </p:txBody>
      </p:sp>
      <p:sp>
        <p:nvSpPr>
          <p:cNvPr id="67" name="v">
            <a:extLst>
              <a:ext uri="{FF2B5EF4-FFF2-40B4-BE49-F238E27FC236}">
                <a16:creationId xmlns:a16="http://schemas.microsoft.com/office/drawing/2014/main" id="{2D433E7A-FDE1-476C-A5D8-26AAEFFD6183}"/>
              </a:ext>
            </a:extLst>
          </p:cNvPr>
          <p:cNvSpPr/>
          <p:nvPr/>
        </p:nvSpPr>
        <p:spPr>
          <a:xfrm>
            <a:off x="6992963" y="11938800"/>
            <a:ext cx="1617013" cy="11747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endParaRPr dirty="0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A9746077-52F4-4D2F-B08D-C4286B4EC37D}"/>
              </a:ext>
            </a:extLst>
          </p:cNvPr>
          <p:cNvSpPr/>
          <p:nvPr/>
        </p:nvSpPr>
        <p:spPr>
          <a:xfrm rot="5400000">
            <a:off x="4580412" y="2838150"/>
            <a:ext cx="1560833" cy="8652191"/>
          </a:xfrm>
          <a:prstGeom prst="rightBrace">
            <a:avLst>
              <a:gd name="adj1" fmla="val 62247"/>
              <a:gd name="adj2" fmla="val 68164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8DD3D48-663C-46C8-9E69-94115FE734C0}"/>
              </a:ext>
            </a:extLst>
          </p:cNvPr>
          <p:cNvCxnSpPr>
            <a:cxnSpLocks/>
            <a:stCxn id="6" idx="1"/>
            <a:endCxn id="49" idx="0"/>
          </p:cNvCxnSpPr>
          <p:nvPr/>
        </p:nvCxnSpPr>
        <p:spPr>
          <a:xfrm flipH="1">
            <a:off x="3715149" y="7944662"/>
            <a:ext cx="74096" cy="1492899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D87F0BE1-38F6-41C8-8834-BA36D79C379D}"/>
              </a:ext>
            </a:extLst>
          </p:cNvPr>
          <p:cNvGrpSpPr/>
          <p:nvPr/>
        </p:nvGrpSpPr>
        <p:grpSpPr>
          <a:xfrm>
            <a:off x="13756626" y="411749"/>
            <a:ext cx="9592641" cy="9842236"/>
            <a:chOff x="10649172" y="1549419"/>
            <a:chExt cx="12148442" cy="12464538"/>
          </a:xfrm>
        </p:grpSpPr>
        <p:sp>
          <p:nvSpPr>
            <p:cNvPr id="68" name="Rectangle">
              <a:extLst>
                <a:ext uri="{FF2B5EF4-FFF2-40B4-BE49-F238E27FC236}">
                  <a16:creationId xmlns:a16="http://schemas.microsoft.com/office/drawing/2014/main" id="{124E0569-38EC-4C9B-86CE-FB73CF3E4A33}"/>
                </a:ext>
              </a:extLst>
            </p:cNvPr>
            <p:cNvSpPr/>
            <p:nvPr/>
          </p:nvSpPr>
          <p:spPr>
            <a:xfrm>
              <a:off x="10649172" y="1549419"/>
              <a:ext cx="12148442" cy="2034718"/>
            </a:xfrm>
            <a:prstGeom prst="rect">
              <a:avLst/>
            </a:prstGeom>
            <a:solidFill>
              <a:srgbClr val="61BDC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9" name="la-educacion-y-el-aprendizaje-isometrico-concepto-vectorial-profesional-de-personas-leyendo-libros-rbn2t3.jpg" descr="la-educacion-y-el-aprendizaje-isometrico-concepto-vectorial-profesional-de-personas-leyendo-libros-rbn2t3.jpg">
              <a:extLst>
                <a:ext uri="{FF2B5EF4-FFF2-40B4-BE49-F238E27FC236}">
                  <a16:creationId xmlns:a16="http://schemas.microsoft.com/office/drawing/2014/main" id="{44C3C6DF-C5D6-4334-B150-8DF7A493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t="20858" b="20858"/>
            <a:stretch>
              <a:fillRect/>
            </a:stretch>
          </p:blipFill>
          <p:spPr>
            <a:xfrm>
              <a:off x="13374247" y="1578622"/>
              <a:ext cx="4864894" cy="17906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25D0F315-96CB-4878-B758-4B27AB701CEE}"/>
                </a:ext>
              </a:extLst>
            </p:cNvPr>
            <p:cNvSpPr/>
            <p:nvPr/>
          </p:nvSpPr>
          <p:spPr>
            <a:xfrm>
              <a:off x="11155751" y="2823629"/>
              <a:ext cx="11135284" cy="11148067"/>
            </a:xfrm>
            <a:prstGeom prst="rect">
              <a:avLst/>
            </a:prstGeom>
            <a:solidFill>
              <a:srgbClr val="D5D5D5"/>
            </a:solidFill>
            <a:ln w="12700">
              <a:miter lim="400000"/>
            </a:ln>
            <a:effectLst>
              <a:outerShdw blurRad="406400" dist="108966" dir="9213740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" name="Oval">
              <a:extLst>
                <a:ext uri="{FF2B5EF4-FFF2-40B4-BE49-F238E27FC236}">
                  <a16:creationId xmlns:a16="http://schemas.microsoft.com/office/drawing/2014/main" id="{0E764CF3-D4FD-4CE7-8661-3F885F580EF6}"/>
                </a:ext>
              </a:extLst>
            </p:cNvPr>
            <p:cNvSpPr/>
            <p:nvPr/>
          </p:nvSpPr>
          <p:spPr>
            <a:xfrm>
              <a:off x="16380180" y="3022472"/>
              <a:ext cx="686425" cy="667029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" name="EVENTOS">
              <a:extLst>
                <a:ext uri="{FF2B5EF4-FFF2-40B4-BE49-F238E27FC236}">
                  <a16:creationId xmlns:a16="http://schemas.microsoft.com/office/drawing/2014/main" id="{37C5BED5-0B32-480C-8063-E43D0C83EA02}"/>
                </a:ext>
              </a:extLst>
            </p:cNvPr>
            <p:cNvSpPr txBox="1"/>
            <p:nvPr/>
          </p:nvSpPr>
          <p:spPr>
            <a:xfrm>
              <a:off x="15387439" y="3212358"/>
              <a:ext cx="838371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sz="1200" dirty="0"/>
                <a:t>EVENTOS</a:t>
              </a:r>
            </a:p>
          </p:txBody>
        </p:sp>
        <p:sp>
          <p:nvSpPr>
            <p:cNvPr id="73" name="RECOMENDADOS">
              <a:extLst>
                <a:ext uri="{FF2B5EF4-FFF2-40B4-BE49-F238E27FC236}">
                  <a16:creationId xmlns:a16="http://schemas.microsoft.com/office/drawing/2014/main" id="{10B4B4FE-E5FF-4816-B825-1FF41FD98E78}"/>
                </a:ext>
              </a:extLst>
            </p:cNvPr>
            <p:cNvSpPr txBox="1"/>
            <p:nvPr/>
          </p:nvSpPr>
          <p:spPr>
            <a:xfrm>
              <a:off x="17304439" y="3212358"/>
              <a:ext cx="1442703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sz="1200" dirty="0"/>
                <a:t>RECOMENDADOS</a:t>
              </a:r>
            </a:p>
          </p:txBody>
        </p:sp>
        <p:sp>
          <p:nvSpPr>
            <p:cNvPr id="74" name="CONSULTA LIBROS">
              <a:extLst>
                <a:ext uri="{FF2B5EF4-FFF2-40B4-BE49-F238E27FC236}">
                  <a16:creationId xmlns:a16="http://schemas.microsoft.com/office/drawing/2014/main" id="{0A4441C3-9ABB-4AEB-AED7-057BACB62029}"/>
                </a:ext>
              </a:extLst>
            </p:cNvPr>
            <p:cNvSpPr txBox="1"/>
            <p:nvPr/>
          </p:nvSpPr>
          <p:spPr>
            <a:xfrm>
              <a:off x="13371500" y="3212358"/>
              <a:ext cx="1582164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sz="1200" dirty="0"/>
                <a:t>CONSULTA LIBROS</a:t>
              </a:r>
            </a:p>
          </p:txBody>
        </p:sp>
        <p:sp>
          <p:nvSpPr>
            <p:cNvPr id="75" name="Rounded Rectangle">
              <a:extLst>
                <a:ext uri="{FF2B5EF4-FFF2-40B4-BE49-F238E27FC236}">
                  <a16:creationId xmlns:a16="http://schemas.microsoft.com/office/drawing/2014/main" id="{9E5B2B2E-E675-499F-B605-10170A215F11}"/>
                </a:ext>
              </a:extLst>
            </p:cNvPr>
            <p:cNvSpPr/>
            <p:nvPr/>
          </p:nvSpPr>
          <p:spPr>
            <a:xfrm>
              <a:off x="19224991" y="3196601"/>
              <a:ext cx="1681497" cy="318772"/>
            </a:xfrm>
            <a:prstGeom prst="roundRect">
              <a:avLst>
                <a:gd name="adj" fmla="val 2274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" name="Search">
              <a:extLst>
                <a:ext uri="{FF2B5EF4-FFF2-40B4-BE49-F238E27FC236}">
                  <a16:creationId xmlns:a16="http://schemas.microsoft.com/office/drawing/2014/main" id="{EEA85449-8D52-4C0F-B0E2-C43F2FD2F463}"/>
                </a:ext>
              </a:extLst>
            </p:cNvPr>
            <p:cNvSpPr/>
            <p:nvPr/>
          </p:nvSpPr>
          <p:spPr>
            <a:xfrm>
              <a:off x="20528240" y="3196601"/>
              <a:ext cx="271978" cy="318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502" extrusionOk="0">
                  <a:moveTo>
                    <a:pt x="7928" y="4"/>
                  </a:moveTo>
                  <a:cubicBezTo>
                    <a:pt x="6343" y="54"/>
                    <a:pt x="4758" y="513"/>
                    <a:pt x="3383" y="1414"/>
                  </a:cubicBezTo>
                  <a:cubicBezTo>
                    <a:pt x="-286" y="3816"/>
                    <a:pt x="-1098" y="8454"/>
                    <a:pt x="1573" y="11753"/>
                  </a:cubicBezTo>
                  <a:cubicBezTo>
                    <a:pt x="3866" y="14587"/>
                    <a:pt x="8102" y="15587"/>
                    <a:pt x="11645" y="14130"/>
                  </a:cubicBezTo>
                  <a:lnTo>
                    <a:pt x="11895" y="14028"/>
                  </a:lnTo>
                  <a:lnTo>
                    <a:pt x="12039" y="14238"/>
                  </a:lnTo>
                  <a:cubicBezTo>
                    <a:pt x="12051" y="14256"/>
                    <a:pt x="12060" y="14269"/>
                    <a:pt x="12071" y="14282"/>
                  </a:cubicBezTo>
                  <a:lnTo>
                    <a:pt x="17686" y="21218"/>
                  </a:lnTo>
                  <a:cubicBezTo>
                    <a:pt x="17806" y="21366"/>
                    <a:pt x="17984" y="21464"/>
                    <a:pt x="18188" y="21493"/>
                  </a:cubicBezTo>
                  <a:cubicBezTo>
                    <a:pt x="18392" y="21522"/>
                    <a:pt x="18597" y="21479"/>
                    <a:pt x="18762" y="21371"/>
                  </a:cubicBezTo>
                  <a:lnTo>
                    <a:pt x="20082" y="20505"/>
                  </a:lnTo>
                  <a:cubicBezTo>
                    <a:pt x="20425" y="20281"/>
                    <a:pt x="20502" y="19847"/>
                    <a:pt x="20252" y="19538"/>
                  </a:cubicBezTo>
                  <a:lnTo>
                    <a:pt x="14637" y="12602"/>
                  </a:lnTo>
                  <a:cubicBezTo>
                    <a:pt x="14613" y="12572"/>
                    <a:pt x="14586" y="12546"/>
                    <a:pt x="14559" y="12521"/>
                  </a:cubicBezTo>
                  <a:lnTo>
                    <a:pt x="14359" y="12340"/>
                  </a:lnTo>
                  <a:lnTo>
                    <a:pt x="14540" y="12143"/>
                  </a:lnTo>
                  <a:cubicBezTo>
                    <a:pt x="16964" y="9533"/>
                    <a:pt x="17103" y="5790"/>
                    <a:pt x="14878" y="3042"/>
                  </a:cubicBezTo>
                  <a:cubicBezTo>
                    <a:pt x="13209" y="980"/>
                    <a:pt x="10569" y="-78"/>
                    <a:pt x="7928" y="4"/>
                  </a:cubicBezTo>
                  <a:close/>
                  <a:moveTo>
                    <a:pt x="7952" y="1548"/>
                  </a:moveTo>
                  <a:cubicBezTo>
                    <a:pt x="8377" y="1533"/>
                    <a:pt x="8807" y="1556"/>
                    <a:pt x="9237" y="1617"/>
                  </a:cubicBezTo>
                  <a:cubicBezTo>
                    <a:pt x="10956" y="1861"/>
                    <a:pt x="12466" y="2690"/>
                    <a:pt x="13488" y="3952"/>
                  </a:cubicBezTo>
                  <a:cubicBezTo>
                    <a:pt x="15601" y="6562"/>
                    <a:pt x="14959" y="10231"/>
                    <a:pt x="12058" y="12131"/>
                  </a:cubicBezTo>
                  <a:cubicBezTo>
                    <a:pt x="10904" y="12887"/>
                    <a:pt x="9563" y="13250"/>
                    <a:pt x="8234" y="13250"/>
                  </a:cubicBezTo>
                  <a:cubicBezTo>
                    <a:pt x="6221" y="13250"/>
                    <a:pt x="4235" y="12415"/>
                    <a:pt x="2963" y="10843"/>
                  </a:cubicBezTo>
                  <a:cubicBezTo>
                    <a:pt x="850" y="8233"/>
                    <a:pt x="1491" y="4565"/>
                    <a:pt x="4393" y="2665"/>
                  </a:cubicBezTo>
                  <a:cubicBezTo>
                    <a:pt x="5446" y="1976"/>
                    <a:pt x="6677" y="1593"/>
                    <a:pt x="7952" y="1548"/>
                  </a:cubicBezTo>
                  <a:close/>
                </a:path>
              </a:pathLst>
            </a:custGeom>
            <a:solidFill>
              <a:srgbClr val="D5D5D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" name="v">
              <a:extLst>
                <a:ext uri="{FF2B5EF4-FFF2-40B4-BE49-F238E27FC236}">
                  <a16:creationId xmlns:a16="http://schemas.microsoft.com/office/drawing/2014/main" id="{9D9553DE-3590-4E98-936F-33AF4732101D}"/>
                </a:ext>
              </a:extLst>
            </p:cNvPr>
            <p:cNvSpPr/>
            <p:nvPr/>
          </p:nvSpPr>
          <p:spPr>
            <a:xfrm>
              <a:off x="17341791" y="5923470"/>
              <a:ext cx="3936709" cy="516747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ffectLst>
              <a:outerShdw blurRad="215900" dist="76200" dir="8100000" algn="tr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78" name="Rectangle">
              <a:extLst>
                <a:ext uri="{FF2B5EF4-FFF2-40B4-BE49-F238E27FC236}">
                  <a16:creationId xmlns:a16="http://schemas.microsoft.com/office/drawing/2014/main" id="{57E47C70-0D41-47A4-BC0A-CC220FF101D1}"/>
                </a:ext>
              </a:extLst>
            </p:cNvPr>
            <p:cNvSpPr/>
            <p:nvPr/>
          </p:nvSpPr>
          <p:spPr>
            <a:xfrm>
              <a:off x="11155751" y="13038849"/>
              <a:ext cx="11135284" cy="975108"/>
            </a:xfrm>
            <a:prstGeom prst="rect">
              <a:avLst/>
            </a:prstGeom>
            <a:solidFill>
              <a:srgbClr val="61BDC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9" name="CONSULTA LIBROS">
              <a:extLst>
                <a:ext uri="{FF2B5EF4-FFF2-40B4-BE49-F238E27FC236}">
                  <a16:creationId xmlns:a16="http://schemas.microsoft.com/office/drawing/2014/main" id="{6FCFBDA3-38E5-4ECD-A100-48B824AA3A15}"/>
                </a:ext>
              </a:extLst>
            </p:cNvPr>
            <p:cNvSpPr txBox="1"/>
            <p:nvPr/>
          </p:nvSpPr>
          <p:spPr>
            <a:xfrm>
              <a:off x="15219880" y="13366286"/>
              <a:ext cx="3566682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s-ES" sz="1200" dirty="0"/>
                <a:t>Todos los derechos reservado / </a:t>
              </a:r>
              <a:r>
                <a:rPr lang="es-ES" sz="1200" dirty="0" err="1"/>
                <a:t>FullStackBictia</a:t>
              </a:r>
              <a:endParaRPr sz="1200" dirty="0"/>
            </a:p>
          </p:txBody>
        </p:sp>
        <p:pic>
          <p:nvPicPr>
            <p:cNvPr id="80" name="Gráfico 79" descr="Martillo">
              <a:extLst>
                <a:ext uri="{FF2B5EF4-FFF2-40B4-BE49-F238E27FC236}">
                  <a16:creationId xmlns:a16="http://schemas.microsoft.com/office/drawing/2014/main" id="{D23B7174-8329-4BD2-8F0F-C0404B25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54314" y="2828813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D304FD5-1996-49F3-A175-C7315F02FC9C}"/>
              </a:ext>
            </a:extLst>
          </p:cNvPr>
          <p:cNvSpPr/>
          <p:nvPr/>
        </p:nvSpPr>
        <p:spPr>
          <a:xfrm>
            <a:off x="15308826" y="3510116"/>
            <a:ext cx="2952689" cy="4884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8" name="RECOMENDADOS">
            <a:extLst>
              <a:ext uri="{FF2B5EF4-FFF2-40B4-BE49-F238E27FC236}">
                <a16:creationId xmlns:a16="http://schemas.microsoft.com/office/drawing/2014/main" id="{779B8456-7E2C-4722-80E1-610BC4FE237B}"/>
              </a:ext>
            </a:extLst>
          </p:cNvPr>
          <p:cNvSpPr txBox="1"/>
          <p:nvPr/>
        </p:nvSpPr>
        <p:spPr>
          <a:xfrm>
            <a:off x="15954814" y="3908541"/>
            <a:ext cx="166071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2800" dirty="0"/>
              <a:t>BATMAN</a:t>
            </a:r>
            <a:endParaRPr sz="2800" dirty="0"/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20E4C99D-6F81-4C0B-8D76-0B1E08A21999}"/>
              </a:ext>
            </a:extLst>
          </p:cNvPr>
          <p:cNvSpPr/>
          <p:nvPr/>
        </p:nvSpPr>
        <p:spPr>
          <a:xfrm>
            <a:off x="16491545" y="4442020"/>
            <a:ext cx="243825" cy="256980"/>
          </a:xfrm>
          <a:prstGeom prst="star5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0" name="Estrella: 5 puntas 89">
            <a:extLst>
              <a:ext uri="{FF2B5EF4-FFF2-40B4-BE49-F238E27FC236}">
                <a16:creationId xmlns:a16="http://schemas.microsoft.com/office/drawing/2014/main" id="{83DF5041-BED3-4DED-9150-E19D6B1DE2D4}"/>
              </a:ext>
            </a:extLst>
          </p:cNvPr>
          <p:cNvSpPr/>
          <p:nvPr/>
        </p:nvSpPr>
        <p:spPr>
          <a:xfrm>
            <a:off x="16779219" y="4442020"/>
            <a:ext cx="243825" cy="256980"/>
          </a:xfrm>
          <a:prstGeom prst="star5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1" name="Estrella: 5 puntas 90">
            <a:extLst>
              <a:ext uri="{FF2B5EF4-FFF2-40B4-BE49-F238E27FC236}">
                <a16:creationId xmlns:a16="http://schemas.microsoft.com/office/drawing/2014/main" id="{9DD1FDE8-27B7-45E6-8BEB-B848981F3BF7}"/>
              </a:ext>
            </a:extLst>
          </p:cNvPr>
          <p:cNvSpPr/>
          <p:nvPr/>
        </p:nvSpPr>
        <p:spPr>
          <a:xfrm>
            <a:off x="16203871" y="4442020"/>
            <a:ext cx="243825" cy="256980"/>
          </a:xfrm>
          <a:prstGeom prst="star5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2" name="Estrella: 5 puntas 91">
            <a:extLst>
              <a:ext uri="{FF2B5EF4-FFF2-40B4-BE49-F238E27FC236}">
                <a16:creationId xmlns:a16="http://schemas.microsoft.com/office/drawing/2014/main" id="{C0967FBE-D7AD-4A9E-A1B7-B93264D99D4A}"/>
              </a:ext>
            </a:extLst>
          </p:cNvPr>
          <p:cNvSpPr/>
          <p:nvPr/>
        </p:nvSpPr>
        <p:spPr>
          <a:xfrm>
            <a:off x="17083953" y="4442020"/>
            <a:ext cx="243825" cy="256980"/>
          </a:xfrm>
          <a:prstGeom prst="star5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3" name="RECOMENDADOS">
            <a:extLst>
              <a:ext uri="{FF2B5EF4-FFF2-40B4-BE49-F238E27FC236}">
                <a16:creationId xmlns:a16="http://schemas.microsoft.com/office/drawing/2014/main" id="{AD5E088A-AC3F-4691-B02A-AFECAC0BA71C}"/>
              </a:ext>
            </a:extLst>
          </p:cNvPr>
          <p:cNvSpPr txBox="1"/>
          <p:nvPr/>
        </p:nvSpPr>
        <p:spPr>
          <a:xfrm>
            <a:off x="15596857" y="5059081"/>
            <a:ext cx="238857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s-ES" sz="1800" b="0" dirty="0" err="1"/>
              <a:t>Asdas</a:t>
            </a:r>
            <a:r>
              <a:rPr lang="es-ES" sz="1800" b="0" dirty="0"/>
              <a:t> </a:t>
            </a:r>
            <a:r>
              <a:rPr lang="es-ES" sz="1800" b="0" dirty="0" err="1"/>
              <a:t>asdas</a:t>
            </a:r>
            <a:r>
              <a:rPr lang="es-ES" sz="1800" b="0" dirty="0"/>
              <a:t> </a:t>
            </a:r>
            <a:r>
              <a:rPr lang="es-ES" sz="1800" b="0" dirty="0" err="1"/>
              <a:t>asd</a:t>
            </a:r>
            <a:r>
              <a:rPr lang="es-ES" sz="1800" b="0" dirty="0"/>
              <a:t> </a:t>
            </a:r>
            <a:r>
              <a:rPr lang="es-ES" sz="1800" b="0" dirty="0" err="1"/>
              <a:t>dasd</a:t>
            </a:r>
            <a:r>
              <a:rPr lang="es-ES" sz="1800" b="0" dirty="0"/>
              <a:t> as </a:t>
            </a:r>
            <a:r>
              <a:rPr lang="es-ES" sz="1800" b="0" dirty="0" err="1"/>
              <a:t>ggtrh</a:t>
            </a:r>
            <a:r>
              <a:rPr lang="es-ES" sz="1800" b="0" dirty="0"/>
              <a:t> </a:t>
            </a:r>
            <a:r>
              <a:rPr lang="es-ES" sz="1800" b="0" dirty="0" err="1"/>
              <a:t>tj</a:t>
            </a:r>
            <a:r>
              <a:rPr lang="es-ES" sz="1800" b="0" dirty="0"/>
              <a:t> </a:t>
            </a:r>
            <a:r>
              <a:rPr lang="es-ES" sz="1800" b="0" dirty="0" err="1"/>
              <a:t>hgd</a:t>
            </a:r>
            <a:r>
              <a:rPr lang="es-ES" sz="1800" b="0" dirty="0"/>
              <a:t> </a:t>
            </a:r>
            <a:r>
              <a:rPr lang="es-ES" sz="1800" b="0" dirty="0" err="1"/>
              <a:t>vsd</a:t>
            </a:r>
            <a:r>
              <a:rPr lang="es-ES" sz="1800" b="0" dirty="0"/>
              <a:t> </a:t>
            </a:r>
            <a:r>
              <a:rPr lang="es-ES" sz="1800" b="0" dirty="0" err="1"/>
              <a:t>sff</a:t>
            </a:r>
            <a:r>
              <a:rPr lang="es-ES" sz="1800" b="0" dirty="0"/>
              <a:t> </a:t>
            </a:r>
            <a:r>
              <a:rPr lang="es-ES" sz="1800" b="0" dirty="0" err="1"/>
              <a:t>bisod</a:t>
            </a:r>
            <a:r>
              <a:rPr lang="es-ES" sz="1800" b="0" dirty="0"/>
              <a:t> </a:t>
            </a:r>
            <a:r>
              <a:rPr lang="es-ES" sz="1800" b="0" dirty="0" err="1"/>
              <a:t>sdsuigbweuc</a:t>
            </a:r>
            <a:r>
              <a:rPr lang="es-ES" sz="1800" b="0" dirty="0"/>
              <a:t> </a:t>
            </a:r>
            <a:r>
              <a:rPr lang="es-ES" sz="1800" b="0" dirty="0" err="1"/>
              <a:t>sc</a:t>
            </a:r>
            <a:r>
              <a:rPr lang="es-ES" sz="1800" b="0" dirty="0"/>
              <a:t> </a:t>
            </a:r>
            <a:r>
              <a:rPr lang="es-ES" sz="1800" b="0" dirty="0" err="1"/>
              <a:t>soñiufg</a:t>
            </a:r>
            <a:endParaRPr sz="1800" b="0" dirty="0"/>
          </a:p>
        </p:txBody>
      </p:sp>
      <p:sp>
        <p:nvSpPr>
          <p:cNvPr id="94" name="v">
            <a:extLst>
              <a:ext uri="{FF2B5EF4-FFF2-40B4-BE49-F238E27FC236}">
                <a16:creationId xmlns:a16="http://schemas.microsoft.com/office/drawing/2014/main" id="{E62D4515-95C7-4B0A-BE63-14E960C8F04A}"/>
              </a:ext>
            </a:extLst>
          </p:cNvPr>
          <p:cNvSpPr/>
          <p:nvPr/>
        </p:nvSpPr>
        <p:spPr>
          <a:xfrm>
            <a:off x="15954814" y="7589594"/>
            <a:ext cx="1894115" cy="36602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s-ES" sz="20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BFA3B55A-0C1E-4377-849F-46F2B48AE956}"/>
              </a:ext>
            </a:extLst>
          </p:cNvPr>
          <p:cNvSpPr txBox="1"/>
          <p:nvPr/>
        </p:nvSpPr>
        <p:spPr>
          <a:xfrm>
            <a:off x="3272589" y="9967441"/>
            <a:ext cx="9297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$ 25mil</a:t>
            </a:r>
          </a:p>
        </p:txBody>
      </p:sp>
      <p:sp>
        <p:nvSpPr>
          <p:cNvPr id="96" name="RECOMENDADOS">
            <a:extLst>
              <a:ext uri="{FF2B5EF4-FFF2-40B4-BE49-F238E27FC236}">
                <a16:creationId xmlns:a16="http://schemas.microsoft.com/office/drawing/2014/main" id="{82A2C6FF-19E4-446E-B178-EF89F8B57EAE}"/>
              </a:ext>
            </a:extLst>
          </p:cNvPr>
          <p:cNvSpPr txBox="1"/>
          <p:nvPr/>
        </p:nvSpPr>
        <p:spPr>
          <a:xfrm>
            <a:off x="16175157" y="6804897"/>
            <a:ext cx="132087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ES" sz="2800" dirty="0"/>
              <a:t>$ 25mil</a:t>
            </a:r>
            <a:endParaRPr sz="2800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83117501-E1CA-4E32-ABBE-4002594CAB69}"/>
              </a:ext>
            </a:extLst>
          </p:cNvPr>
          <p:cNvSpPr txBox="1"/>
          <p:nvPr/>
        </p:nvSpPr>
        <p:spPr>
          <a:xfrm>
            <a:off x="14077771" y="10742031"/>
            <a:ext cx="8408336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Si se desean ver los detalles del comic, se abre una ventana con información completa de este y un botón de agregar al carrito</a:t>
            </a:r>
            <a:endParaRPr kumimoji="0" lang="es-E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2828D7E4-3653-4576-B974-028CA0AFC0CE}"/>
              </a:ext>
            </a:extLst>
          </p:cNvPr>
          <p:cNvGrpSpPr/>
          <p:nvPr/>
        </p:nvGrpSpPr>
        <p:grpSpPr>
          <a:xfrm>
            <a:off x="13721209" y="3108085"/>
            <a:ext cx="870842" cy="1295178"/>
            <a:chOff x="11321158" y="5143500"/>
            <a:chExt cx="870842" cy="1295178"/>
          </a:xfrm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D6C9145B-7F3C-4F43-B85B-836A61B80BD3}"/>
                </a:ext>
              </a:extLst>
            </p:cNvPr>
            <p:cNvSpPr/>
            <p:nvPr/>
          </p:nvSpPr>
          <p:spPr>
            <a:xfrm>
              <a:off x="11321158" y="5143500"/>
              <a:ext cx="870842" cy="12951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softEdge rad="0"/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100" name="Gráfico 99" descr="Carro de la compra">
              <a:extLst>
                <a:ext uri="{FF2B5EF4-FFF2-40B4-BE49-F238E27FC236}">
                  <a16:creationId xmlns:a16="http://schemas.microsoft.com/office/drawing/2014/main" id="{34B1D76E-9362-4E8D-A1EF-32AD7B8F8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72976" y="5501921"/>
              <a:ext cx="586459" cy="586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092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>
            <a:extLst>
              <a:ext uri="{FF2B5EF4-FFF2-40B4-BE49-F238E27FC236}">
                <a16:creationId xmlns:a16="http://schemas.microsoft.com/office/drawing/2014/main" id="{F469B41A-E7CE-454D-82B0-6DBB47350E4D}"/>
              </a:ext>
            </a:extLst>
          </p:cNvPr>
          <p:cNvGrpSpPr/>
          <p:nvPr/>
        </p:nvGrpSpPr>
        <p:grpSpPr>
          <a:xfrm>
            <a:off x="13601767" y="6393971"/>
            <a:ext cx="9812588" cy="4719242"/>
            <a:chOff x="14020806" y="1176437"/>
            <a:chExt cx="9812588" cy="4719242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1EC45715-E613-4058-82E5-C91B9066D8BD}"/>
                </a:ext>
              </a:extLst>
            </p:cNvPr>
            <p:cNvSpPr/>
            <p:nvPr/>
          </p:nvSpPr>
          <p:spPr>
            <a:xfrm>
              <a:off x="14020806" y="1176437"/>
              <a:ext cx="9812588" cy="4719241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0" name="v">
              <a:extLst>
                <a:ext uri="{FF2B5EF4-FFF2-40B4-BE49-F238E27FC236}">
                  <a16:creationId xmlns:a16="http://schemas.microsoft.com/office/drawing/2014/main" id="{85E1EAA5-6412-48AF-8621-AC168C28F78A}"/>
                </a:ext>
              </a:extLst>
            </p:cNvPr>
            <p:cNvSpPr/>
            <p:nvPr/>
          </p:nvSpPr>
          <p:spPr>
            <a:xfrm>
              <a:off x="17145247" y="2234660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81" name="v">
              <a:extLst>
                <a:ext uri="{FF2B5EF4-FFF2-40B4-BE49-F238E27FC236}">
                  <a16:creationId xmlns:a16="http://schemas.microsoft.com/office/drawing/2014/main" id="{F1872951-CB7D-4205-988C-A7BD67845C15}"/>
                </a:ext>
              </a:extLst>
            </p:cNvPr>
            <p:cNvSpPr/>
            <p:nvPr/>
          </p:nvSpPr>
          <p:spPr>
            <a:xfrm>
              <a:off x="19184075" y="2219662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82" name="v">
              <a:extLst>
                <a:ext uri="{FF2B5EF4-FFF2-40B4-BE49-F238E27FC236}">
                  <a16:creationId xmlns:a16="http://schemas.microsoft.com/office/drawing/2014/main" id="{9955D4AF-3FDA-4219-B297-48B52E10FF1F}"/>
                </a:ext>
              </a:extLst>
            </p:cNvPr>
            <p:cNvSpPr/>
            <p:nvPr/>
          </p:nvSpPr>
          <p:spPr>
            <a:xfrm>
              <a:off x="15097752" y="4720901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83" name="v">
              <a:extLst>
                <a:ext uri="{FF2B5EF4-FFF2-40B4-BE49-F238E27FC236}">
                  <a16:creationId xmlns:a16="http://schemas.microsoft.com/office/drawing/2014/main" id="{0BE5AB8E-157D-44A5-A834-E532F37351D7}"/>
                </a:ext>
              </a:extLst>
            </p:cNvPr>
            <p:cNvSpPr/>
            <p:nvPr/>
          </p:nvSpPr>
          <p:spPr>
            <a:xfrm>
              <a:off x="17145246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84" name="v">
              <a:extLst>
                <a:ext uri="{FF2B5EF4-FFF2-40B4-BE49-F238E27FC236}">
                  <a16:creationId xmlns:a16="http://schemas.microsoft.com/office/drawing/2014/main" id="{AB47D1AD-ED21-469C-8EBE-F23CC58226CD}"/>
                </a:ext>
              </a:extLst>
            </p:cNvPr>
            <p:cNvSpPr/>
            <p:nvPr/>
          </p:nvSpPr>
          <p:spPr>
            <a:xfrm>
              <a:off x="19192740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85" name="v">
              <a:extLst>
                <a:ext uri="{FF2B5EF4-FFF2-40B4-BE49-F238E27FC236}">
                  <a16:creationId xmlns:a16="http://schemas.microsoft.com/office/drawing/2014/main" id="{11410983-91CF-4755-B225-6DF957C03425}"/>
                </a:ext>
              </a:extLst>
            </p:cNvPr>
            <p:cNvSpPr/>
            <p:nvPr/>
          </p:nvSpPr>
          <p:spPr>
            <a:xfrm>
              <a:off x="15144561" y="2234660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86" name="v">
              <a:extLst>
                <a:ext uri="{FF2B5EF4-FFF2-40B4-BE49-F238E27FC236}">
                  <a16:creationId xmlns:a16="http://schemas.microsoft.com/office/drawing/2014/main" id="{F001F23C-243E-44C0-98E9-63C59D6BF77D}"/>
                </a:ext>
              </a:extLst>
            </p:cNvPr>
            <p:cNvSpPr/>
            <p:nvPr/>
          </p:nvSpPr>
          <p:spPr>
            <a:xfrm>
              <a:off x="21222903" y="2219662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87" name="v">
              <a:extLst>
                <a:ext uri="{FF2B5EF4-FFF2-40B4-BE49-F238E27FC236}">
                  <a16:creationId xmlns:a16="http://schemas.microsoft.com/office/drawing/2014/main" id="{2CF5C586-E11E-4DE2-B5C6-CCA42D5B3D51}"/>
                </a:ext>
              </a:extLst>
            </p:cNvPr>
            <p:cNvSpPr/>
            <p:nvPr/>
          </p:nvSpPr>
          <p:spPr>
            <a:xfrm>
              <a:off x="21231568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AFD8D7C-3E9C-4BAD-BD2F-186E80F47BEA}"/>
              </a:ext>
            </a:extLst>
          </p:cNvPr>
          <p:cNvGrpSpPr/>
          <p:nvPr/>
        </p:nvGrpSpPr>
        <p:grpSpPr>
          <a:xfrm>
            <a:off x="13601768" y="696324"/>
            <a:ext cx="9812588" cy="4719242"/>
            <a:chOff x="14020806" y="1176437"/>
            <a:chExt cx="9812588" cy="4719242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8862FFE-B1A4-47AB-B376-3BE5EF3B2FC9}"/>
                </a:ext>
              </a:extLst>
            </p:cNvPr>
            <p:cNvSpPr/>
            <p:nvPr/>
          </p:nvSpPr>
          <p:spPr>
            <a:xfrm>
              <a:off x="14020806" y="1176437"/>
              <a:ext cx="9812588" cy="4719241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9" name="v">
              <a:extLst>
                <a:ext uri="{FF2B5EF4-FFF2-40B4-BE49-F238E27FC236}">
                  <a16:creationId xmlns:a16="http://schemas.microsoft.com/office/drawing/2014/main" id="{9E4473F3-BED3-47D4-97DE-587E88696766}"/>
                </a:ext>
              </a:extLst>
            </p:cNvPr>
            <p:cNvSpPr/>
            <p:nvPr/>
          </p:nvSpPr>
          <p:spPr>
            <a:xfrm>
              <a:off x="17145247" y="2234660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40" name="v">
              <a:extLst>
                <a:ext uri="{FF2B5EF4-FFF2-40B4-BE49-F238E27FC236}">
                  <a16:creationId xmlns:a16="http://schemas.microsoft.com/office/drawing/2014/main" id="{076FF5A3-6E33-4132-AF39-FE9E7B0CD952}"/>
                </a:ext>
              </a:extLst>
            </p:cNvPr>
            <p:cNvSpPr/>
            <p:nvPr/>
          </p:nvSpPr>
          <p:spPr>
            <a:xfrm>
              <a:off x="19184075" y="2219662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45" name="v">
              <a:extLst>
                <a:ext uri="{FF2B5EF4-FFF2-40B4-BE49-F238E27FC236}">
                  <a16:creationId xmlns:a16="http://schemas.microsoft.com/office/drawing/2014/main" id="{2EE3BBDD-80F8-4A29-842D-F98F21CF4444}"/>
                </a:ext>
              </a:extLst>
            </p:cNvPr>
            <p:cNvSpPr/>
            <p:nvPr/>
          </p:nvSpPr>
          <p:spPr>
            <a:xfrm>
              <a:off x="15097752" y="4720901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48" name="v">
              <a:extLst>
                <a:ext uri="{FF2B5EF4-FFF2-40B4-BE49-F238E27FC236}">
                  <a16:creationId xmlns:a16="http://schemas.microsoft.com/office/drawing/2014/main" id="{51F38937-28B0-425B-875D-1CD0172D50BC}"/>
                </a:ext>
              </a:extLst>
            </p:cNvPr>
            <p:cNvSpPr/>
            <p:nvPr/>
          </p:nvSpPr>
          <p:spPr>
            <a:xfrm>
              <a:off x="17145246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49" name="v">
              <a:extLst>
                <a:ext uri="{FF2B5EF4-FFF2-40B4-BE49-F238E27FC236}">
                  <a16:creationId xmlns:a16="http://schemas.microsoft.com/office/drawing/2014/main" id="{A5873A29-35BF-4B50-BB3B-F66D6BFED07E}"/>
                </a:ext>
              </a:extLst>
            </p:cNvPr>
            <p:cNvSpPr/>
            <p:nvPr/>
          </p:nvSpPr>
          <p:spPr>
            <a:xfrm>
              <a:off x="19192740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51" name="v">
              <a:extLst>
                <a:ext uri="{FF2B5EF4-FFF2-40B4-BE49-F238E27FC236}">
                  <a16:creationId xmlns:a16="http://schemas.microsoft.com/office/drawing/2014/main" id="{52F36C6D-94E4-4676-B3CF-FA539684255C}"/>
                </a:ext>
              </a:extLst>
            </p:cNvPr>
            <p:cNvSpPr/>
            <p:nvPr/>
          </p:nvSpPr>
          <p:spPr>
            <a:xfrm>
              <a:off x="15144561" y="2234660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76" name="v">
              <a:extLst>
                <a:ext uri="{FF2B5EF4-FFF2-40B4-BE49-F238E27FC236}">
                  <a16:creationId xmlns:a16="http://schemas.microsoft.com/office/drawing/2014/main" id="{9F4ABEFA-B3E0-46E0-B491-BE3BE3A2338F}"/>
                </a:ext>
              </a:extLst>
            </p:cNvPr>
            <p:cNvSpPr/>
            <p:nvPr/>
          </p:nvSpPr>
          <p:spPr>
            <a:xfrm>
              <a:off x="21222903" y="2219662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77" name="v">
              <a:extLst>
                <a:ext uri="{FF2B5EF4-FFF2-40B4-BE49-F238E27FC236}">
                  <a16:creationId xmlns:a16="http://schemas.microsoft.com/office/drawing/2014/main" id="{58E26BC7-24F7-433B-A572-1102597A73D3}"/>
                </a:ext>
              </a:extLst>
            </p:cNvPr>
            <p:cNvSpPr/>
            <p:nvPr/>
          </p:nvSpPr>
          <p:spPr>
            <a:xfrm>
              <a:off x="21231568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872DAD3-7779-47CB-AEC4-28D7AED587E6}"/>
              </a:ext>
            </a:extLst>
          </p:cNvPr>
          <p:cNvSpPr txBox="1"/>
          <p:nvPr/>
        </p:nvSpPr>
        <p:spPr>
          <a:xfrm>
            <a:off x="1077504" y="2435373"/>
            <a:ext cx="11180282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La opción de</a:t>
            </a: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carrito de compras consiste en un botón lateral que se despliega al pasar el mouse por encima. Siempre será visible en todo instante.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/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Dentro de este se mostrara la lista de comics que se pretenden comprar.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/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También tiene la opción de eliminar algún comic de la lista.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/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También contiene al final un botón de “Pagar” cuando el cliente desee finalizar la compra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03E1295-BBAE-49C7-A17F-56E653747B05}"/>
              </a:ext>
            </a:extLst>
          </p:cNvPr>
          <p:cNvSpPr txBox="1"/>
          <p:nvPr/>
        </p:nvSpPr>
        <p:spPr>
          <a:xfrm>
            <a:off x="3464630" y="1068235"/>
            <a:ext cx="591375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Carrito de compras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D01A521-B917-4E48-94FD-BC543B53FFD3}"/>
              </a:ext>
            </a:extLst>
          </p:cNvPr>
          <p:cNvGrpSpPr/>
          <p:nvPr/>
        </p:nvGrpSpPr>
        <p:grpSpPr>
          <a:xfrm>
            <a:off x="13601767" y="1210448"/>
            <a:ext cx="870842" cy="1295178"/>
            <a:chOff x="11321158" y="5143500"/>
            <a:chExt cx="870842" cy="1295178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C7F63C7-CD42-4329-947A-837F97E67564}"/>
                </a:ext>
              </a:extLst>
            </p:cNvPr>
            <p:cNvSpPr/>
            <p:nvPr/>
          </p:nvSpPr>
          <p:spPr>
            <a:xfrm>
              <a:off x="11321158" y="5143500"/>
              <a:ext cx="870842" cy="12951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softEdge rad="0"/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47" name="Gráfico 46" descr="Carro de la compra">
              <a:extLst>
                <a:ext uri="{FF2B5EF4-FFF2-40B4-BE49-F238E27FC236}">
                  <a16:creationId xmlns:a16="http://schemas.microsoft.com/office/drawing/2014/main" id="{92913D24-EEA2-4DFD-A9A5-DE3C9C0FF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2976" y="5501921"/>
              <a:ext cx="586459" cy="586459"/>
            </a:xfrm>
            <a:prstGeom prst="rect">
              <a:avLst/>
            </a:prstGeom>
          </p:spPr>
        </p:pic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05566B3C-3EAB-4EAC-B8BF-656433C31C24}"/>
              </a:ext>
            </a:extLst>
          </p:cNvPr>
          <p:cNvGrpSpPr/>
          <p:nvPr/>
        </p:nvGrpSpPr>
        <p:grpSpPr>
          <a:xfrm>
            <a:off x="16900716" y="6840518"/>
            <a:ext cx="870842" cy="1295178"/>
            <a:chOff x="11321158" y="5143500"/>
            <a:chExt cx="870842" cy="1295178"/>
          </a:xfrm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9FB3B71A-5A63-4EB9-86F8-3A2508BC142D}"/>
                </a:ext>
              </a:extLst>
            </p:cNvPr>
            <p:cNvSpPr/>
            <p:nvPr/>
          </p:nvSpPr>
          <p:spPr>
            <a:xfrm>
              <a:off x="11321158" y="5143500"/>
              <a:ext cx="870842" cy="12951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softEdge rad="0"/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62" name="Gráfico 61" descr="Carro de la compra">
              <a:extLst>
                <a:ext uri="{FF2B5EF4-FFF2-40B4-BE49-F238E27FC236}">
                  <a16:creationId xmlns:a16="http://schemas.microsoft.com/office/drawing/2014/main" id="{66DFF37D-3514-47CC-B7F0-6FFC501F5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2976" y="5501921"/>
              <a:ext cx="586459" cy="586459"/>
            </a:xfrm>
            <a:prstGeom prst="rect">
              <a:avLst/>
            </a:prstGeom>
          </p:spPr>
        </p:pic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A8AD51C4-C2AE-4D87-9AD2-CA53F802D228}"/>
              </a:ext>
            </a:extLst>
          </p:cNvPr>
          <p:cNvSpPr/>
          <p:nvPr/>
        </p:nvSpPr>
        <p:spPr>
          <a:xfrm>
            <a:off x="13593099" y="6840924"/>
            <a:ext cx="3307617" cy="3825336"/>
          </a:xfrm>
          <a:prstGeom prst="rect">
            <a:avLst/>
          </a:prstGeom>
          <a:solidFill>
            <a:srgbClr val="FFA29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FA60A6B-9B5C-40F2-AD39-24A125B6D92F}"/>
              </a:ext>
            </a:extLst>
          </p:cNvPr>
          <p:cNvSpPr txBox="1"/>
          <p:nvPr/>
        </p:nvSpPr>
        <p:spPr>
          <a:xfrm>
            <a:off x="12208602" y="62696"/>
            <a:ext cx="59137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Carrito cerrado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6DDB7FB-50D9-474A-A5B5-6412406FACC2}"/>
              </a:ext>
            </a:extLst>
          </p:cNvPr>
          <p:cNvSpPr txBox="1"/>
          <p:nvPr/>
        </p:nvSpPr>
        <p:spPr>
          <a:xfrm>
            <a:off x="12175265" y="5733979"/>
            <a:ext cx="59137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Carrito abierto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05B0C01-9669-4F57-A080-965D7C69C710}"/>
              </a:ext>
            </a:extLst>
          </p:cNvPr>
          <p:cNvSpPr txBox="1"/>
          <p:nvPr/>
        </p:nvSpPr>
        <p:spPr>
          <a:xfrm>
            <a:off x="13982322" y="7088504"/>
            <a:ext cx="24357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CARRITO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97CAC04-4B24-497B-B6CF-7C051F728818}"/>
              </a:ext>
            </a:extLst>
          </p:cNvPr>
          <p:cNvGrpSpPr/>
          <p:nvPr/>
        </p:nvGrpSpPr>
        <p:grpSpPr>
          <a:xfrm>
            <a:off x="13701187" y="7888532"/>
            <a:ext cx="2898334" cy="564257"/>
            <a:chOff x="14120226" y="9247711"/>
            <a:chExt cx="2898334" cy="56425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520A46D-1066-4AB5-9D8C-2A0995B316B1}"/>
                </a:ext>
              </a:extLst>
            </p:cNvPr>
            <p:cNvSpPr txBox="1"/>
            <p:nvPr/>
          </p:nvSpPr>
          <p:spPr>
            <a:xfrm>
              <a:off x="14120226" y="9247711"/>
              <a:ext cx="359073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725EDCD-EB18-4E18-AD01-0E9E252C3957}"/>
                </a:ext>
              </a:extLst>
            </p:cNvPr>
            <p:cNvSpPr txBox="1"/>
            <p:nvPr/>
          </p:nvSpPr>
          <p:spPr>
            <a:xfrm>
              <a:off x="14463422" y="9366956"/>
              <a:ext cx="141064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Batman 15.1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F61B3F17-312A-42A5-8536-59F5DFD45CEC}"/>
                </a:ext>
              </a:extLst>
            </p:cNvPr>
            <p:cNvSpPr txBox="1"/>
            <p:nvPr/>
          </p:nvSpPr>
          <p:spPr>
            <a:xfrm>
              <a:off x="16146526" y="9361742"/>
              <a:ext cx="87203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$25000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20BF913E-DE47-4FBF-8B4B-BED5778AF697}"/>
              </a:ext>
            </a:extLst>
          </p:cNvPr>
          <p:cNvGrpSpPr/>
          <p:nvPr/>
        </p:nvGrpSpPr>
        <p:grpSpPr>
          <a:xfrm>
            <a:off x="13712925" y="8329978"/>
            <a:ext cx="2898334" cy="564257"/>
            <a:chOff x="14120226" y="9247711"/>
            <a:chExt cx="2898334" cy="564257"/>
          </a:xfrm>
        </p:grpSpPr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E786923F-075C-42F4-96EF-BB9F702D91D5}"/>
                </a:ext>
              </a:extLst>
            </p:cNvPr>
            <p:cNvSpPr txBox="1"/>
            <p:nvPr/>
          </p:nvSpPr>
          <p:spPr>
            <a:xfrm>
              <a:off x="14120226" y="9247711"/>
              <a:ext cx="359073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FA1B22CD-830F-4BAE-809D-86DAF37971F5}"/>
                </a:ext>
              </a:extLst>
            </p:cNvPr>
            <p:cNvSpPr txBox="1"/>
            <p:nvPr/>
          </p:nvSpPr>
          <p:spPr>
            <a:xfrm>
              <a:off x="14444883" y="9366956"/>
              <a:ext cx="16799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Superman 15.1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DA2C2A1B-72C0-4071-BB81-E54DB30FA74B}"/>
                </a:ext>
              </a:extLst>
            </p:cNvPr>
            <p:cNvSpPr txBox="1"/>
            <p:nvPr/>
          </p:nvSpPr>
          <p:spPr>
            <a:xfrm>
              <a:off x="16146526" y="9361742"/>
              <a:ext cx="87203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$25000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DB01E9D-D470-47FC-B173-B31268A005CB}"/>
              </a:ext>
            </a:extLst>
          </p:cNvPr>
          <p:cNvGrpSpPr/>
          <p:nvPr/>
        </p:nvGrpSpPr>
        <p:grpSpPr>
          <a:xfrm>
            <a:off x="13709231" y="8736619"/>
            <a:ext cx="2898334" cy="564257"/>
            <a:chOff x="14120226" y="9247711"/>
            <a:chExt cx="2898334" cy="56425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C5F68AA8-500A-40DE-B1F3-7A332BBCDB7B}"/>
                </a:ext>
              </a:extLst>
            </p:cNvPr>
            <p:cNvSpPr txBox="1"/>
            <p:nvPr/>
          </p:nvSpPr>
          <p:spPr>
            <a:xfrm>
              <a:off x="14120226" y="9247711"/>
              <a:ext cx="359073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EEF1F659-66BE-46AE-9CCF-01A1FA3503EC}"/>
                </a:ext>
              </a:extLst>
            </p:cNvPr>
            <p:cNvSpPr txBox="1"/>
            <p:nvPr/>
          </p:nvSpPr>
          <p:spPr>
            <a:xfrm>
              <a:off x="14437776" y="9366956"/>
              <a:ext cx="146193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IronMan</a:t>
              </a:r>
              <a:r>
                <a:rPr kumimoji="0" lang="es-E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15.1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A4042CD1-D4B8-4858-8D44-911597F36C3F}"/>
                </a:ext>
              </a:extLst>
            </p:cNvPr>
            <p:cNvSpPr txBox="1"/>
            <p:nvPr/>
          </p:nvSpPr>
          <p:spPr>
            <a:xfrm>
              <a:off x="16146526" y="9361742"/>
              <a:ext cx="87203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$25000</a:t>
              </a:r>
            </a:p>
          </p:txBody>
        </p: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B87DD64-F5DF-487F-8FB3-6E0202C5996A}"/>
              </a:ext>
            </a:extLst>
          </p:cNvPr>
          <p:cNvSpPr txBox="1"/>
          <p:nvPr/>
        </p:nvSpPr>
        <p:spPr>
          <a:xfrm>
            <a:off x="14179893" y="9403240"/>
            <a:ext cx="20406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TOTAL: $ 75000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A0DC5B-9B73-475A-969D-C6C390EBE4A6}"/>
              </a:ext>
            </a:extLst>
          </p:cNvPr>
          <p:cNvSpPr/>
          <p:nvPr/>
        </p:nvSpPr>
        <p:spPr>
          <a:xfrm>
            <a:off x="13982322" y="10066661"/>
            <a:ext cx="2435764" cy="369332"/>
          </a:xfrm>
          <a:prstGeom prst="rect">
            <a:avLst/>
          </a:prstGeom>
          <a:solidFill>
            <a:srgbClr val="FF776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PAGAR</a:t>
            </a:r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11FDDB5F-E55F-4D30-ADEB-163021EA473F}"/>
              </a:ext>
            </a:extLst>
          </p:cNvPr>
          <p:cNvGrpSpPr/>
          <p:nvPr/>
        </p:nvGrpSpPr>
        <p:grpSpPr>
          <a:xfrm>
            <a:off x="2012659" y="8417499"/>
            <a:ext cx="9812588" cy="4719242"/>
            <a:chOff x="14020806" y="1176437"/>
            <a:chExt cx="9812588" cy="4719242"/>
          </a:xfrm>
        </p:grpSpPr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09E22446-C13F-4539-84AC-D9EF027E17B0}"/>
                </a:ext>
              </a:extLst>
            </p:cNvPr>
            <p:cNvSpPr/>
            <p:nvPr/>
          </p:nvSpPr>
          <p:spPr>
            <a:xfrm>
              <a:off x="14020806" y="1176437"/>
              <a:ext cx="9812588" cy="4719241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5" name="v">
              <a:extLst>
                <a:ext uri="{FF2B5EF4-FFF2-40B4-BE49-F238E27FC236}">
                  <a16:creationId xmlns:a16="http://schemas.microsoft.com/office/drawing/2014/main" id="{2CBF9571-140C-4E1F-B498-5C0603DE6042}"/>
                </a:ext>
              </a:extLst>
            </p:cNvPr>
            <p:cNvSpPr/>
            <p:nvPr/>
          </p:nvSpPr>
          <p:spPr>
            <a:xfrm>
              <a:off x="17145247" y="2234660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106" name="v">
              <a:extLst>
                <a:ext uri="{FF2B5EF4-FFF2-40B4-BE49-F238E27FC236}">
                  <a16:creationId xmlns:a16="http://schemas.microsoft.com/office/drawing/2014/main" id="{F3D3030E-4221-4653-8E8E-F479D01CD80B}"/>
                </a:ext>
              </a:extLst>
            </p:cNvPr>
            <p:cNvSpPr/>
            <p:nvPr/>
          </p:nvSpPr>
          <p:spPr>
            <a:xfrm>
              <a:off x="19184075" y="2219662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107" name="v">
              <a:extLst>
                <a:ext uri="{FF2B5EF4-FFF2-40B4-BE49-F238E27FC236}">
                  <a16:creationId xmlns:a16="http://schemas.microsoft.com/office/drawing/2014/main" id="{9AC912DA-FDFE-4D54-BDB5-CEB46C139F99}"/>
                </a:ext>
              </a:extLst>
            </p:cNvPr>
            <p:cNvSpPr/>
            <p:nvPr/>
          </p:nvSpPr>
          <p:spPr>
            <a:xfrm>
              <a:off x="15097752" y="4720901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108" name="v">
              <a:extLst>
                <a:ext uri="{FF2B5EF4-FFF2-40B4-BE49-F238E27FC236}">
                  <a16:creationId xmlns:a16="http://schemas.microsoft.com/office/drawing/2014/main" id="{2BA8334E-CA69-4D57-A2E1-8CD51A74ECAB}"/>
                </a:ext>
              </a:extLst>
            </p:cNvPr>
            <p:cNvSpPr/>
            <p:nvPr/>
          </p:nvSpPr>
          <p:spPr>
            <a:xfrm>
              <a:off x="17145246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109" name="v">
              <a:extLst>
                <a:ext uri="{FF2B5EF4-FFF2-40B4-BE49-F238E27FC236}">
                  <a16:creationId xmlns:a16="http://schemas.microsoft.com/office/drawing/2014/main" id="{CD4E0826-08FC-4F87-9B03-E4EA64CB7EF0}"/>
                </a:ext>
              </a:extLst>
            </p:cNvPr>
            <p:cNvSpPr/>
            <p:nvPr/>
          </p:nvSpPr>
          <p:spPr>
            <a:xfrm>
              <a:off x="19192740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110" name="v">
              <a:extLst>
                <a:ext uri="{FF2B5EF4-FFF2-40B4-BE49-F238E27FC236}">
                  <a16:creationId xmlns:a16="http://schemas.microsoft.com/office/drawing/2014/main" id="{F11C0A2C-306A-4999-B9FC-B0FCEF26D660}"/>
                </a:ext>
              </a:extLst>
            </p:cNvPr>
            <p:cNvSpPr/>
            <p:nvPr/>
          </p:nvSpPr>
          <p:spPr>
            <a:xfrm>
              <a:off x="15144561" y="2234660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111" name="v">
              <a:extLst>
                <a:ext uri="{FF2B5EF4-FFF2-40B4-BE49-F238E27FC236}">
                  <a16:creationId xmlns:a16="http://schemas.microsoft.com/office/drawing/2014/main" id="{2D9872FD-6B29-4B13-A26E-5DAF7F8B66FB}"/>
                </a:ext>
              </a:extLst>
            </p:cNvPr>
            <p:cNvSpPr/>
            <p:nvPr/>
          </p:nvSpPr>
          <p:spPr>
            <a:xfrm>
              <a:off x="21222903" y="2219662"/>
              <a:ext cx="1617013" cy="212255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  <p:sp>
          <p:nvSpPr>
            <p:cNvPr id="112" name="v">
              <a:extLst>
                <a:ext uri="{FF2B5EF4-FFF2-40B4-BE49-F238E27FC236}">
                  <a16:creationId xmlns:a16="http://schemas.microsoft.com/office/drawing/2014/main" id="{66CBB86F-075C-4EF9-A564-0E788ECEEB2E}"/>
                </a:ext>
              </a:extLst>
            </p:cNvPr>
            <p:cNvSpPr/>
            <p:nvPr/>
          </p:nvSpPr>
          <p:spPr>
            <a:xfrm>
              <a:off x="21231568" y="4720900"/>
              <a:ext cx="1617013" cy="1174778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endParaRPr dirty="0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254CC8C6-E273-4062-8F04-79ADE839FF03}"/>
              </a:ext>
            </a:extLst>
          </p:cNvPr>
          <p:cNvGrpSpPr/>
          <p:nvPr/>
        </p:nvGrpSpPr>
        <p:grpSpPr>
          <a:xfrm>
            <a:off x="5311608" y="8864046"/>
            <a:ext cx="870842" cy="1295178"/>
            <a:chOff x="11321158" y="5143500"/>
            <a:chExt cx="870842" cy="1295178"/>
          </a:xfrm>
        </p:grpSpPr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C9863120-B9BD-48FD-8E45-48CA96F6B482}"/>
                </a:ext>
              </a:extLst>
            </p:cNvPr>
            <p:cNvSpPr/>
            <p:nvPr/>
          </p:nvSpPr>
          <p:spPr>
            <a:xfrm>
              <a:off x="11321158" y="5143500"/>
              <a:ext cx="870842" cy="12951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softEdge rad="0"/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115" name="Gráfico 114" descr="Carro de la compra">
              <a:extLst>
                <a:ext uri="{FF2B5EF4-FFF2-40B4-BE49-F238E27FC236}">
                  <a16:creationId xmlns:a16="http://schemas.microsoft.com/office/drawing/2014/main" id="{461BDD00-56F2-4509-8D7B-DC041009D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72976" y="5501921"/>
              <a:ext cx="586459" cy="586459"/>
            </a:xfrm>
            <a:prstGeom prst="rect">
              <a:avLst/>
            </a:prstGeom>
          </p:spPr>
        </p:pic>
      </p:grp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56683D0C-04E1-405E-A6D6-9674313742B8}"/>
              </a:ext>
            </a:extLst>
          </p:cNvPr>
          <p:cNvSpPr/>
          <p:nvPr/>
        </p:nvSpPr>
        <p:spPr>
          <a:xfrm>
            <a:off x="2003991" y="8864452"/>
            <a:ext cx="3307617" cy="3825336"/>
          </a:xfrm>
          <a:prstGeom prst="rect">
            <a:avLst/>
          </a:prstGeom>
          <a:solidFill>
            <a:srgbClr val="FFA29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F2D1C32D-A9C8-4410-AD03-716FED161E51}"/>
              </a:ext>
            </a:extLst>
          </p:cNvPr>
          <p:cNvSpPr txBox="1"/>
          <p:nvPr/>
        </p:nvSpPr>
        <p:spPr>
          <a:xfrm>
            <a:off x="2393214" y="9112032"/>
            <a:ext cx="24357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CARRITO</a:t>
            </a:r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6C7CCD32-CB01-450F-9F9F-29BDB3B6D6DD}"/>
              </a:ext>
            </a:extLst>
          </p:cNvPr>
          <p:cNvGrpSpPr/>
          <p:nvPr/>
        </p:nvGrpSpPr>
        <p:grpSpPr>
          <a:xfrm>
            <a:off x="2112079" y="9912060"/>
            <a:ext cx="2898334" cy="564257"/>
            <a:chOff x="14120226" y="9247711"/>
            <a:chExt cx="2898334" cy="564257"/>
          </a:xfrm>
        </p:grpSpPr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7DD10BE2-BDD7-41E4-8EF4-82702A5424E4}"/>
                </a:ext>
              </a:extLst>
            </p:cNvPr>
            <p:cNvSpPr txBox="1"/>
            <p:nvPr/>
          </p:nvSpPr>
          <p:spPr>
            <a:xfrm>
              <a:off x="14120226" y="9247711"/>
              <a:ext cx="359073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94FDBA54-B871-414A-AD1B-685B4EE70B43}"/>
                </a:ext>
              </a:extLst>
            </p:cNvPr>
            <p:cNvSpPr txBox="1"/>
            <p:nvPr/>
          </p:nvSpPr>
          <p:spPr>
            <a:xfrm>
              <a:off x="14463422" y="9366956"/>
              <a:ext cx="141064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Batman 15.1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0D3B4FCA-21D1-4EAB-8932-3AF76D6CDEAD}"/>
                </a:ext>
              </a:extLst>
            </p:cNvPr>
            <p:cNvSpPr txBox="1"/>
            <p:nvPr/>
          </p:nvSpPr>
          <p:spPr>
            <a:xfrm>
              <a:off x="16146526" y="9361742"/>
              <a:ext cx="87203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$25000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589AC648-6DE3-40B3-98B0-CF7AE098E53B}"/>
              </a:ext>
            </a:extLst>
          </p:cNvPr>
          <p:cNvGrpSpPr/>
          <p:nvPr/>
        </p:nvGrpSpPr>
        <p:grpSpPr>
          <a:xfrm>
            <a:off x="2123817" y="10353506"/>
            <a:ext cx="2898334" cy="564257"/>
            <a:chOff x="14120226" y="9247711"/>
            <a:chExt cx="2898334" cy="564257"/>
          </a:xfrm>
        </p:grpSpPr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96BFF4EA-C604-482A-9F79-760AD6267094}"/>
                </a:ext>
              </a:extLst>
            </p:cNvPr>
            <p:cNvSpPr txBox="1"/>
            <p:nvPr/>
          </p:nvSpPr>
          <p:spPr>
            <a:xfrm>
              <a:off x="14120226" y="9247711"/>
              <a:ext cx="359073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85165C1A-24CC-4E38-802A-F24332077F2F}"/>
                </a:ext>
              </a:extLst>
            </p:cNvPr>
            <p:cNvSpPr txBox="1"/>
            <p:nvPr/>
          </p:nvSpPr>
          <p:spPr>
            <a:xfrm>
              <a:off x="14444883" y="9366956"/>
              <a:ext cx="167994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Superman 15.1</a:t>
              </a:r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7B355223-8F91-44A1-AEB6-5B5C91763DD6}"/>
                </a:ext>
              </a:extLst>
            </p:cNvPr>
            <p:cNvSpPr txBox="1"/>
            <p:nvPr/>
          </p:nvSpPr>
          <p:spPr>
            <a:xfrm>
              <a:off x="16146526" y="9361742"/>
              <a:ext cx="87203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$25000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9EDE00F0-F488-44C2-9164-DDE09D2651AF}"/>
              </a:ext>
            </a:extLst>
          </p:cNvPr>
          <p:cNvGrpSpPr/>
          <p:nvPr/>
        </p:nvGrpSpPr>
        <p:grpSpPr>
          <a:xfrm>
            <a:off x="2120123" y="10760147"/>
            <a:ext cx="2898334" cy="564257"/>
            <a:chOff x="14120226" y="9247711"/>
            <a:chExt cx="2898334" cy="564257"/>
          </a:xfrm>
        </p:grpSpPr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846BE5C7-B1AC-4316-9AC3-960182A61EF2}"/>
                </a:ext>
              </a:extLst>
            </p:cNvPr>
            <p:cNvSpPr txBox="1"/>
            <p:nvPr/>
          </p:nvSpPr>
          <p:spPr>
            <a:xfrm>
              <a:off x="14120226" y="9247711"/>
              <a:ext cx="359073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7E1F4E6A-C577-465C-AE0E-603EB485898C}"/>
                </a:ext>
              </a:extLst>
            </p:cNvPr>
            <p:cNvSpPr txBox="1"/>
            <p:nvPr/>
          </p:nvSpPr>
          <p:spPr>
            <a:xfrm>
              <a:off x="14437776" y="9366956"/>
              <a:ext cx="146193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IronMan</a:t>
              </a:r>
              <a:r>
                <a:rPr kumimoji="0" lang="es-E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15.1</a:t>
              </a: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660AC83D-0FB7-43AE-A0E7-FDBF64862605}"/>
                </a:ext>
              </a:extLst>
            </p:cNvPr>
            <p:cNvSpPr txBox="1"/>
            <p:nvPr/>
          </p:nvSpPr>
          <p:spPr>
            <a:xfrm>
              <a:off x="16146526" y="9361742"/>
              <a:ext cx="87203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$25000</a:t>
              </a:r>
            </a:p>
          </p:txBody>
        </p:sp>
      </p:grp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EBE652C1-E33B-4AC5-8772-CE6B924D162D}"/>
              </a:ext>
            </a:extLst>
          </p:cNvPr>
          <p:cNvSpPr txBox="1"/>
          <p:nvPr/>
        </p:nvSpPr>
        <p:spPr>
          <a:xfrm>
            <a:off x="2590785" y="11426768"/>
            <a:ext cx="20406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TOTAL: $ 75000</a:t>
            </a:r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4AAEF1EF-BADC-490D-8483-4867D7EA97D1}"/>
              </a:ext>
            </a:extLst>
          </p:cNvPr>
          <p:cNvSpPr/>
          <p:nvPr/>
        </p:nvSpPr>
        <p:spPr>
          <a:xfrm>
            <a:off x="2393214" y="12090189"/>
            <a:ext cx="2435764" cy="369332"/>
          </a:xfrm>
          <a:prstGeom prst="rect">
            <a:avLst/>
          </a:prstGeom>
          <a:solidFill>
            <a:srgbClr val="FF776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PAGAR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2FF5ECC-29C0-4A22-8398-69E2F0719F20}"/>
              </a:ext>
            </a:extLst>
          </p:cNvPr>
          <p:cNvSpPr/>
          <p:nvPr/>
        </p:nvSpPr>
        <p:spPr>
          <a:xfrm>
            <a:off x="2012659" y="8382154"/>
            <a:ext cx="9812588" cy="4719241"/>
          </a:xfrm>
          <a:prstGeom prst="rect">
            <a:avLst/>
          </a:prstGeom>
          <a:solidFill>
            <a:schemeClr val="tx1">
              <a:alpha val="4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8018637-963F-4A64-B411-EF8574F51FE0}"/>
              </a:ext>
            </a:extLst>
          </p:cNvPr>
          <p:cNvSpPr/>
          <p:nvPr/>
        </p:nvSpPr>
        <p:spPr>
          <a:xfrm>
            <a:off x="4356907" y="9159847"/>
            <a:ext cx="5143453" cy="3565286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848BB2-8870-458D-A6F5-967FD8D2ACE0}"/>
              </a:ext>
            </a:extLst>
          </p:cNvPr>
          <p:cNvSpPr/>
          <p:nvPr/>
        </p:nvSpPr>
        <p:spPr>
          <a:xfrm>
            <a:off x="6058553" y="9670279"/>
            <a:ext cx="3046114" cy="35581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44AC8B0F-1257-4C83-BA59-E8C7018E4616}"/>
              </a:ext>
            </a:extLst>
          </p:cNvPr>
          <p:cNvSpPr txBox="1"/>
          <p:nvPr/>
        </p:nvSpPr>
        <p:spPr>
          <a:xfrm>
            <a:off x="4906822" y="9694832"/>
            <a:ext cx="87203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800" dirty="0"/>
              <a:t>TEXTO</a:t>
            </a:r>
            <a:endParaRPr kumimoji="0" lang="es-E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7D6D4D3A-4621-4113-840A-26F05EF5E0BE}"/>
              </a:ext>
            </a:extLst>
          </p:cNvPr>
          <p:cNvSpPr/>
          <p:nvPr/>
        </p:nvSpPr>
        <p:spPr>
          <a:xfrm>
            <a:off x="6038850" y="10194569"/>
            <a:ext cx="3046114" cy="35581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F85CF773-50B7-46A2-B390-43B45B29540C}"/>
              </a:ext>
            </a:extLst>
          </p:cNvPr>
          <p:cNvSpPr txBox="1"/>
          <p:nvPr/>
        </p:nvSpPr>
        <p:spPr>
          <a:xfrm>
            <a:off x="4887119" y="10219122"/>
            <a:ext cx="87203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800" dirty="0"/>
              <a:t>TEXTO</a:t>
            </a:r>
            <a:endParaRPr kumimoji="0" lang="es-E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FBC8D1ED-6F22-4E7D-855B-6A009D35D53B}"/>
              </a:ext>
            </a:extLst>
          </p:cNvPr>
          <p:cNvSpPr/>
          <p:nvPr/>
        </p:nvSpPr>
        <p:spPr>
          <a:xfrm>
            <a:off x="6007999" y="10738244"/>
            <a:ext cx="3046114" cy="35581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C1DF5479-B78A-4636-86A0-C61AA13C0C61}"/>
              </a:ext>
            </a:extLst>
          </p:cNvPr>
          <p:cNvSpPr txBox="1"/>
          <p:nvPr/>
        </p:nvSpPr>
        <p:spPr>
          <a:xfrm>
            <a:off x="4856268" y="10762797"/>
            <a:ext cx="87203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800" dirty="0"/>
              <a:t>TEXTO</a:t>
            </a:r>
            <a:endParaRPr kumimoji="0" lang="es-E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4C8A279E-6AC0-41A5-904E-18D3511ED79F}"/>
              </a:ext>
            </a:extLst>
          </p:cNvPr>
          <p:cNvSpPr/>
          <p:nvPr/>
        </p:nvSpPr>
        <p:spPr>
          <a:xfrm>
            <a:off x="5957800" y="11365643"/>
            <a:ext cx="3046114" cy="35581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0AFD9929-E9AB-4160-AD4A-3B347D738882}"/>
              </a:ext>
            </a:extLst>
          </p:cNvPr>
          <p:cNvSpPr txBox="1"/>
          <p:nvPr/>
        </p:nvSpPr>
        <p:spPr>
          <a:xfrm>
            <a:off x="4806069" y="11390196"/>
            <a:ext cx="87203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1800" dirty="0"/>
              <a:t>TEXTO</a:t>
            </a:r>
            <a:endParaRPr kumimoji="0" lang="es-E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2C3CDA25-3118-4711-B317-30AE2AD5291D}"/>
              </a:ext>
            </a:extLst>
          </p:cNvPr>
          <p:cNvSpPr/>
          <p:nvPr/>
        </p:nvSpPr>
        <p:spPr>
          <a:xfrm>
            <a:off x="5993525" y="12044479"/>
            <a:ext cx="2435764" cy="369332"/>
          </a:xfrm>
          <a:prstGeom prst="rect">
            <a:avLst/>
          </a:prstGeom>
          <a:solidFill>
            <a:srgbClr val="FF776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PAGAR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1D11A1-492F-43CA-B118-A4F39E917C96}"/>
              </a:ext>
            </a:extLst>
          </p:cNvPr>
          <p:cNvSpPr/>
          <p:nvPr/>
        </p:nvSpPr>
        <p:spPr>
          <a:xfrm>
            <a:off x="13086736" y="12162142"/>
            <a:ext cx="87626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pago se puede concretar por medio de un formulario ficticio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693B20DC-4CF2-443A-8590-CBC5EA233747}"/>
              </a:ext>
            </a:extLst>
          </p:cNvPr>
          <p:cNvSpPr/>
          <p:nvPr/>
        </p:nvSpPr>
        <p:spPr>
          <a:xfrm>
            <a:off x="11825247" y="8142288"/>
            <a:ext cx="889011" cy="5180905"/>
          </a:xfrm>
          <a:prstGeom prst="rightBrace">
            <a:avLst>
              <a:gd name="adj1" fmla="val 53332"/>
              <a:gd name="adj2" fmla="val 86953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9962BBA1-5B99-4C2E-9744-C7ECF94A4C1D}"/>
              </a:ext>
            </a:extLst>
          </p:cNvPr>
          <p:cNvSpPr/>
          <p:nvPr/>
        </p:nvSpPr>
        <p:spPr>
          <a:xfrm>
            <a:off x="12464576" y="317637"/>
            <a:ext cx="700745" cy="10776419"/>
          </a:xfrm>
          <a:prstGeom prst="leftBrace">
            <a:avLst>
              <a:gd name="adj1" fmla="val 106200"/>
              <a:gd name="adj2" fmla="val 40455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8669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41275" cap="flat">
          <a:solidFill>
            <a:srgbClr val="000000"/>
          </a:solidFill>
          <a:prstDash val="solid"/>
          <a:miter lim="400000"/>
          <a:tailEnd type="none" w="lg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686</Words>
  <Application>Microsoft Office PowerPoint</Application>
  <PresentationFormat>Personalizado</PresentationFormat>
  <Paragraphs>167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Helvetica Neue Light</vt:lpstr>
      <vt:lpstr>Helvetica Neue Medium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jessica</cp:lastModifiedBy>
  <cp:revision>15</cp:revision>
  <dcterms:modified xsi:type="dcterms:W3CDTF">2019-05-22T03:08:59Z</dcterms:modified>
</cp:coreProperties>
</file>