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11ce535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11ce535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1ce535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1ce535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1ce535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1ce535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1ce535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1ce535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1ce535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1ce535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1ce535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1ce535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1ce535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1ce535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3" y="744575"/>
            <a:ext cx="5344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Impact"/>
                <a:ea typeface="Impact"/>
                <a:cs typeface="Impact"/>
                <a:sym typeface="Impact"/>
              </a:rPr>
              <a:t>Tic Tac Toe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5475" y="2797175"/>
            <a:ext cx="51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rebuchet MS"/>
                <a:ea typeface="Trebuchet MS"/>
                <a:cs typeface="Trebuchet MS"/>
                <a:sym typeface="Trebuchet MS"/>
              </a:rPr>
              <a:t>Windows Forms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33000" y="3736650"/>
            <a:ext cx="37494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Quattrocento Sans"/>
                <a:ea typeface="Quattrocento Sans"/>
                <a:cs typeface="Quattrocento Sans"/>
                <a:sym typeface="Quattrocento Sans"/>
              </a:rPr>
              <a:t>Autor:</a:t>
            </a:r>
            <a:endParaRPr b="1"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Quattrocento Sans"/>
                <a:ea typeface="Quattrocento Sans"/>
                <a:cs typeface="Quattrocento Sans"/>
                <a:sym typeface="Quattrocento Sans"/>
              </a:rPr>
              <a:t>Luz Maria Acosta Diaz</a:t>
            </a:r>
            <a:endParaRPr b="1"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343275"/>
            <a:ext cx="2891500" cy="37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4982775" y="524100"/>
            <a:ext cx="3013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-419" sz="2000">
                <a:latin typeface="Quattrocento Sans"/>
                <a:ea typeface="Quattrocento Sans"/>
                <a:cs typeface="Quattrocento Sans"/>
                <a:sym typeface="Quattrocento Sans"/>
              </a:rPr>
              <a:t>Concepto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l primer jugador en</a:t>
            </a: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 conseguir una combinación de tres O o X, es el ganador.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Línea horizontal"/>
          <p:cNvPicPr preferRelativeResize="0"/>
          <p:nvPr/>
        </p:nvPicPr>
        <p:blipFill rotWithShape="1">
          <a:blip r:embed="rId5">
            <a:alphaModFix/>
          </a:blip>
          <a:srcRect b="-35189" l="35745" r="0" t="0"/>
          <a:stretch/>
        </p:blipFill>
        <p:spPr>
          <a:xfrm>
            <a:off x="4982775" y="1008650"/>
            <a:ext cx="1343551" cy="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343275"/>
            <a:ext cx="2891500" cy="3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4982775" y="524100"/>
            <a:ext cx="3013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-419" sz="2000">
                <a:latin typeface="Quattrocento Sans"/>
                <a:ea typeface="Quattrocento Sans"/>
                <a:cs typeface="Quattrocento Sans"/>
                <a:sym typeface="Quattrocento Sans"/>
              </a:rPr>
              <a:t>Caso 1: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El usuario gana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Línea horizontal"/>
          <p:cNvPicPr preferRelativeResize="0"/>
          <p:nvPr/>
        </p:nvPicPr>
        <p:blipFill rotWithShape="1">
          <a:blip r:embed="rId5">
            <a:alphaModFix/>
          </a:blip>
          <a:srcRect b="-35189" l="35745" r="0" t="0"/>
          <a:stretch/>
        </p:blipFill>
        <p:spPr>
          <a:xfrm>
            <a:off x="4982775" y="1008650"/>
            <a:ext cx="1343551" cy="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343250"/>
            <a:ext cx="2886125" cy="37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343275"/>
            <a:ext cx="2893875" cy="37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4982775" y="524100"/>
            <a:ext cx="3013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-419" sz="2000">
                <a:latin typeface="Quattrocento Sans"/>
                <a:ea typeface="Quattrocento Sans"/>
                <a:cs typeface="Quattrocento Sans"/>
                <a:sym typeface="Quattrocento Sans"/>
              </a:rPr>
              <a:t>Caso 2: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El programa gana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Línea horizontal"/>
          <p:cNvPicPr preferRelativeResize="0"/>
          <p:nvPr/>
        </p:nvPicPr>
        <p:blipFill rotWithShape="1">
          <a:blip r:embed="rId5">
            <a:alphaModFix/>
          </a:blip>
          <a:srcRect b="-35189" l="35745" r="0" t="0"/>
          <a:stretch/>
        </p:blipFill>
        <p:spPr>
          <a:xfrm>
            <a:off x="4982775" y="1008650"/>
            <a:ext cx="1343551" cy="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343275"/>
            <a:ext cx="2891500" cy="3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75" y="343275"/>
            <a:ext cx="2891525" cy="37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4982775" y="524100"/>
            <a:ext cx="3013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-419" sz="2000">
                <a:latin typeface="Quattrocento Sans"/>
                <a:ea typeface="Quattrocento Sans"/>
                <a:cs typeface="Quattrocento Sans"/>
                <a:sym typeface="Quattrocento Sans"/>
              </a:rPr>
              <a:t>Caso 3: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s-419">
                <a:latin typeface="Quattrocento Sans"/>
                <a:ea typeface="Quattrocento Sans"/>
                <a:cs typeface="Quattrocento Sans"/>
                <a:sym typeface="Quattrocento Sans"/>
              </a:rPr>
              <a:t>Ninguno gana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Línea horizontal"/>
          <p:cNvPicPr preferRelativeResize="0"/>
          <p:nvPr/>
        </p:nvPicPr>
        <p:blipFill rotWithShape="1">
          <a:blip r:embed="rId5">
            <a:alphaModFix/>
          </a:blip>
          <a:srcRect b="-35189" l="35745" r="0" t="0"/>
          <a:stretch/>
        </p:blipFill>
        <p:spPr>
          <a:xfrm>
            <a:off x="4982775" y="1008650"/>
            <a:ext cx="1343551" cy="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8100019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24282" l="0" r="0" t="8305"/>
          <a:stretch/>
        </p:blipFill>
        <p:spPr>
          <a:xfrm>
            <a:off x="8488017" y="152400"/>
            <a:ext cx="479283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800" y="343275"/>
            <a:ext cx="2891500" cy="37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