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8335F-98CB-42A3-9C10-E845B8C104DD}" v="129" dt="2023-11-13T23:12:3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26" autoAdjust="0"/>
  </p:normalViewPr>
  <p:slideViewPr>
    <p:cSldViewPr snapToGrid="0">
      <p:cViewPr varScale="1">
        <p:scale>
          <a:sx n="57" d="100"/>
          <a:sy n="57" d="100"/>
        </p:scale>
        <p:origin x="10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celio da cunha oliveira" userId="88e942e03a81add3" providerId="LiveId" clId="{2DD8335F-98CB-42A3-9C10-E845B8C104DD}"/>
    <pc:docChg chg="undo custSel delSld modSld">
      <pc:chgData name="jucelio da cunha oliveira" userId="88e942e03a81add3" providerId="LiveId" clId="{2DD8335F-98CB-42A3-9C10-E845B8C104DD}" dt="2023-11-13T23:13:52.245" v="1251" actId="1076"/>
      <pc:docMkLst>
        <pc:docMk/>
      </pc:docMkLst>
      <pc:sldChg chg="addSp modSp mod">
        <pc:chgData name="jucelio da cunha oliveira" userId="88e942e03a81add3" providerId="LiveId" clId="{2DD8335F-98CB-42A3-9C10-E845B8C104DD}" dt="2023-11-13T23:13:52.245" v="1251" actId="1076"/>
        <pc:sldMkLst>
          <pc:docMk/>
          <pc:sldMk cId="4002407224" sldId="258"/>
        </pc:sldMkLst>
        <pc:spChg chg="mod">
          <ac:chgData name="jucelio da cunha oliveira" userId="88e942e03a81add3" providerId="LiveId" clId="{2DD8335F-98CB-42A3-9C10-E845B8C104DD}" dt="2023-11-13T23:13:52.245" v="1251" actId="1076"/>
          <ac:spMkLst>
            <pc:docMk/>
            <pc:sldMk cId="4002407224" sldId="258"/>
            <ac:spMk id="2" creationId="{9C0511C3-24A5-9B24-C303-A51E69EC5512}"/>
          </ac:spMkLst>
        </pc:spChg>
        <pc:spChg chg="add mod">
          <ac:chgData name="jucelio da cunha oliveira" userId="88e942e03a81add3" providerId="LiveId" clId="{2DD8335F-98CB-42A3-9C10-E845B8C104DD}" dt="2023-11-13T21:55:28.058" v="1174" actId="20577"/>
          <ac:spMkLst>
            <pc:docMk/>
            <pc:sldMk cId="4002407224" sldId="258"/>
            <ac:spMk id="3" creationId="{B32AA795-BD99-99D2-8699-4EC70895002F}"/>
          </ac:spMkLst>
        </pc:spChg>
      </pc:sldChg>
      <pc:sldChg chg="addSp delSp modSp mod">
        <pc:chgData name="jucelio da cunha oliveira" userId="88e942e03a81add3" providerId="LiveId" clId="{2DD8335F-98CB-42A3-9C10-E845B8C104DD}" dt="2023-11-13T23:12:30.101" v="1248" actId="1076"/>
        <pc:sldMkLst>
          <pc:docMk/>
          <pc:sldMk cId="767509133" sldId="259"/>
        </pc:sldMkLst>
        <pc:spChg chg="mod">
          <ac:chgData name="jucelio da cunha oliveira" userId="88e942e03a81add3" providerId="LiveId" clId="{2DD8335F-98CB-42A3-9C10-E845B8C104DD}" dt="2023-11-13T21:54:56.565" v="1167" actId="27107"/>
          <ac:spMkLst>
            <pc:docMk/>
            <pc:sldMk cId="767509133" sldId="259"/>
            <ac:spMk id="2" creationId="{9C0511C3-24A5-9B24-C303-A51E69EC5512}"/>
          </ac:spMkLst>
        </pc:spChg>
        <pc:picChg chg="add del mod">
          <ac:chgData name="jucelio da cunha oliveira" userId="88e942e03a81add3" providerId="LiveId" clId="{2DD8335F-98CB-42A3-9C10-E845B8C104DD}" dt="2023-11-13T21:53:16.123" v="1160" actId="478"/>
          <ac:picMkLst>
            <pc:docMk/>
            <pc:sldMk cId="767509133" sldId="259"/>
            <ac:picMk id="3074" creationId="{B578A582-238E-FBC7-1566-31E69DEDB64A}"/>
          </ac:picMkLst>
        </pc:picChg>
        <pc:picChg chg="add del mod">
          <ac:chgData name="jucelio da cunha oliveira" userId="88e942e03a81add3" providerId="LiveId" clId="{2DD8335F-98CB-42A3-9C10-E845B8C104DD}" dt="2023-11-13T23:12:03.342" v="1237" actId="478"/>
          <ac:picMkLst>
            <pc:docMk/>
            <pc:sldMk cId="767509133" sldId="259"/>
            <ac:picMk id="4098" creationId="{9C565C24-0438-086C-DE8F-117E8984A5EB}"/>
          </ac:picMkLst>
        </pc:picChg>
        <pc:picChg chg="add mod">
          <ac:chgData name="jucelio da cunha oliveira" userId="88e942e03a81add3" providerId="LiveId" clId="{2DD8335F-98CB-42A3-9C10-E845B8C104DD}" dt="2023-11-13T23:12:30.101" v="1248" actId="1076"/>
          <ac:picMkLst>
            <pc:docMk/>
            <pc:sldMk cId="767509133" sldId="259"/>
            <ac:picMk id="4100" creationId="{A8D6631C-2A5B-D355-32A5-440B4F0BFB9A}"/>
          </ac:picMkLst>
        </pc:picChg>
      </pc:sldChg>
      <pc:sldChg chg="del">
        <pc:chgData name="jucelio da cunha oliveira" userId="88e942e03a81add3" providerId="LiveId" clId="{2DD8335F-98CB-42A3-9C10-E845B8C104DD}" dt="2023-11-13T20:58:52.135" v="746" actId="2696"/>
        <pc:sldMkLst>
          <pc:docMk/>
          <pc:sldMk cId="3893230323" sldId="260"/>
        </pc:sldMkLst>
      </pc:sldChg>
      <pc:sldChg chg="del">
        <pc:chgData name="jucelio da cunha oliveira" userId="88e942e03a81add3" providerId="LiveId" clId="{2DD8335F-98CB-42A3-9C10-E845B8C104DD}" dt="2023-11-13T20:58:56.097" v="747" actId="2696"/>
        <pc:sldMkLst>
          <pc:docMk/>
          <pc:sldMk cId="3231077801" sldId="261"/>
        </pc:sldMkLst>
      </pc:sldChg>
      <pc:sldChg chg="del">
        <pc:chgData name="jucelio da cunha oliveira" userId="88e942e03a81add3" providerId="LiveId" clId="{2DD8335F-98CB-42A3-9C10-E845B8C104DD}" dt="2023-11-13T20:59:12.415" v="748" actId="2696"/>
        <pc:sldMkLst>
          <pc:docMk/>
          <pc:sldMk cId="4075226772" sldId="262"/>
        </pc:sldMkLst>
      </pc:sldChg>
      <pc:sldChg chg="addSp delSp modSp mod">
        <pc:chgData name="jucelio da cunha oliveira" userId="88e942e03a81add3" providerId="LiveId" clId="{2DD8335F-98CB-42A3-9C10-E845B8C104DD}" dt="2023-11-13T23:10:59.881" v="1230" actId="14100"/>
        <pc:sldMkLst>
          <pc:docMk/>
          <pc:sldMk cId="2162271651" sldId="264"/>
        </pc:sldMkLst>
        <pc:spChg chg="mod">
          <ac:chgData name="jucelio da cunha oliveira" userId="88e942e03a81add3" providerId="LiveId" clId="{2DD8335F-98CB-42A3-9C10-E845B8C104DD}" dt="2023-11-13T20:25:23.628" v="233" actId="20577"/>
          <ac:spMkLst>
            <pc:docMk/>
            <pc:sldMk cId="2162271651" sldId="264"/>
            <ac:spMk id="2" creationId="{9C0511C3-24A5-9B24-C303-A51E69EC5512}"/>
          </ac:spMkLst>
        </pc:spChg>
        <pc:picChg chg="mod">
          <ac:chgData name="jucelio da cunha oliveira" userId="88e942e03a81add3" providerId="LiveId" clId="{2DD8335F-98CB-42A3-9C10-E845B8C104DD}" dt="2023-11-13T20:25:29.918" v="234" actId="1076"/>
          <ac:picMkLst>
            <pc:docMk/>
            <pc:sldMk cId="2162271651" sldId="264"/>
            <ac:picMk id="6" creationId="{A136967C-0C0B-A708-6F25-2D0B2AC62E44}"/>
          </ac:picMkLst>
        </pc:picChg>
        <pc:picChg chg="add del mod">
          <ac:chgData name="jucelio da cunha oliveira" userId="88e942e03a81add3" providerId="LiveId" clId="{2DD8335F-98CB-42A3-9C10-E845B8C104DD}" dt="2023-11-13T20:22:42.732" v="177" actId="478"/>
          <ac:picMkLst>
            <pc:docMk/>
            <pc:sldMk cId="2162271651" sldId="264"/>
            <ac:picMk id="1026" creationId="{17A6EA71-B235-CCEF-6A8A-338DA5F4A8FD}"/>
          </ac:picMkLst>
        </pc:picChg>
        <pc:picChg chg="add del mod">
          <ac:chgData name="jucelio da cunha oliveira" userId="88e942e03a81add3" providerId="LiveId" clId="{2DD8335F-98CB-42A3-9C10-E845B8C104DD}" dt="2023-11-13T21:51:22.913" v="1146" actId="478"/>
          <ac:picMkLst>
            <pc:docMk/>
            <pc:sldMk cId="2162271651" sldId="264"/>
            <ac:picMk id="1028" creationId="{612377D6-6ABD-9E40-8492-7E6F418B384A}"/>
          </ac:picMkLst>
        </pc:picChg>
        <pc:picChg chg="add del mod">
          <ac:chgData name="jucelio da cunha oliveira" userId="88e942e03a81add3" providerId="LiveId" clId="{2DD8335F-98CB-42A3-9C10-E845B8C104DD}" dt="2023-11-13T23:10:33.059" v="1220" actId="478"/>
          <ac:picMkLst>
            <pc:docMk/>
            <pc:sldMk cId="2162271651" sldId="264"/>
            <ac:picMk id="2050" creationId="{8B3E1132-C951-3CF2-A45F-4953000E4A36}"/>
          </ac:picMkLst>
        </pc:picChg>
        <pc:picChg chg="add mod">
          <ac:chgData name="jucelio da cunha oliveira" userId="88e942e03a81add3" providerId="LiveId" clId="{2DD8335F-98CB-42A3-9C10-E845B8C104DD}" dt="2023-11-13T23:10:59.881" v="1230" actId="14100"/>
          <ac:picMkLst>
            <pc:docMk/>
            <pc:sldMk cId="2162271651" sldId="264"/>
            <ac:picMk id="2052" creationId="{8609E60B-76AA-DD65-C2FA-0B4F2C756D8E}"/>
          </ac:picMkLst>
        </pc:picChg>
      </pc:sldChg>
      <pc:sldChg chg="addSp delSp modSp mod">
        <pc:chgData name="jucelio da cunha oliveira" userId="88e942e03a81add3" providerId="LiveId" clId="{2DD8335F-98CB-42A3-9C10-E845B8C104DD}" dt="2023-11-13T23:11:32.316" v="1236" actId="1076"/>
        <pc:sldMkLst>
          <pc:docMk/>
          <pc:sldMk cId="2782348330" sldId="265"/>
        </pc:sldMkLst>
        <pc:spChg chg="mod">
          <ac:chgData name="jucelio da cunha oliveira" userId="88e942e03a81add3" providerId="LiveId" clId="{2DD8335F-98CB-42A3-9C10-E845B8C104DD}" dt="2023-11-13T20:49:41.607" v="602" actId="13926"/>
          <ac:spMkLst>
            <pc:docMk/>
            <pc:sldMk cId="2782348330" sldId="265"/>
            <ac:spMk id="2" creationId="{9C0511C3-24A5-9B24-C303-A51E69EC5512}"/>
          </ac:spMkLst>
        </pc:spChg>
        <pc:picChg chg="mod">
          <ac:chgData name="jucelio da cunha oliveira" userId="88e942e03a81add3" providerId="LiveId" clId="{2DD8335F-98CB-42A3-9C10-E845B8C104DD}" dt="2023-11-13T21:12:06.312" v="781" actId="1076"/>
          <ac:picMkLst>
            <pc:docMk/>
            <pc:sldMk cId="2782348330" sldId="265"/>
            <ac:picMk id="6" creationId="{A136967C-0C0B-A708-6F25-2D0B2AC62E44}"/>
          </ac:picMkLst>
        </pc:picChg>
        <pc:picChg chg="add del mod">
          <ac:chgData name="jucelio da cunha oliveira" userId="88e942e03a81add3" providerId="LiveId" clId="{2DD8335F-98CB-42A3-9C10-E845B8C104DD}" dt="2023-11-13T21:51:57.908" v="1152" actId="478"/>
          <ac:picMkLst>
            <pc:docMk/>
            <pc:sldMk cId="2782348330" sldId="265"/>
            <ac:picMk id="2050" creationId="{A703A944-C34C-11D5-27B8-88D6AF134CE0}"/>
          </ac:picMkLst>
        </pc:picChg>
        <pc:picChg chg="add del mod">
          <ac:chgData name="jucelio da cunha oliveira" userId="88e942e03a81add3" providerId="LiveId" clId="{2DD8335F-98CB-42A3-9C10-E845B8C104DD}" dt="2023-11-13T23:11:08.272" v="1231" actId="478"/>
          <ac:picMkLst>
            <pc:docMk/>
            <pc:sldMk cId="2782348330" sldId="265"/>
            <ac:picMk id="3074" creationId="{3D1966B7-FD53-D32A-19DE-9F7ED651CE83}"/>
          </ac:picMkLst>
        </pc:picChg>
        <pc:picChg chg="add mod">
          <ac:chgData name="jucelio da cunha oliveira" userId="88e942e03a81add3" providerId="LiveId" clId="{2DD8335F-98CB-42A3-9C10-E845B8C104DD}" dt="2023-11-13T23:11:32.316" v="1236" actId="1076"/>
          <ac:picMkLst>
            <pc:docMk/>
            <pc:sldMk cId="2782348330" sldId="265"/>
            <ac:picMk id="3076" creationId="{5263AC8C-CF31-176C-F73F-02DC013EF3A0}"/>
          </ac:picMkLst>
        </pc:picChg>
      </pc:sldChg>
      <pc:sldChg chg="addSp delSp modSp mod">
        <pc:chgData name="jucelio da cunha oliveira" userId="88e942e03a81add3" providerId="LiveId" clId="{2DD8335F-98CB-42A3-9C10-E845B8C104DD}" dt="2023-11-13T22:56:56.252" v="1219" actId="1076"/>
        <pc:sldMkLst>
          <pc:docMk/>
          <pc:sldMk cId="622268225" sldId="266"/>
        </pc:sldMkLst>
        <pc:spChg chg="mod">
          <ac:chgData name="jucelio da cunha oliveira" userId="88e942e03a81add3" providerId="LiveId" clId="{2DD8335F-98CB-42A3-9C10-E845B8C104DD}" dt="2023-11-13T22:56:49.463" v="1216" actId="1076"/>
          <ac:spMkLst>
            <pc:docMk/>
            <pc:sldMk cId="622268225" sldId="266"/>
            <ac:spMk id="2" creationId="{9C0511C3-24A5-9B24-C303-A51E69EC5512}"/>
          </ac:spMkLst>
        </pc:spChg>
        <pc:picChg chg="del">
          <ac:chgData name="jucelio da cunha oliveira" userId="88e942e03a81add3" providerId="LiveId" clId="{2DD8335F-98CB-42A3-9C10-E845B8C104DD}" dt="2023-11-13T22:52:56.424" v="1175" actId="478"/>
          <ac:picMkLst>
            <pc:docMk/>
            <pc:sldMk cId="622268225" sldId="266"/>
            <ac:picMk id="3074" creationId="{3D1966B7-FD53-D32A-19DE-9F7ED651CE83}"/>
          </ac:picMkLst>
        </pc:picChg>
        <pc:picChg chg="add mod">
          <ac:chgData name="jucelio da cunha oliveira" userId="88e942e03a81add3" providerId="LiveId" clId="{2DD8335F-98CB-42A3-9C10-E845B8C104DD}" dt="2023-11-13T22:56:51.508" v="1217" actId="1076"/>
          <ac:picMkLst>
            <pc:docMk/>
            <pc:sldMk cId="622268225" sldId="266"/>
            <ac:picMk id="5122" creationId="{9255BCF1-407C-F83E-9DB1-ECABAD03F901}"/>
          </ac:picMkLst>
        </pc:picChg>
        <pc:picChg chg="add mod">
          <ac:chgData name="jucelio da cunha oliveira" userId="88e942e03a81add3" providerId="LiveId" clId="{2DD8335F-98CB-42A3-9C10-E845B8C104DD}" dt="2023-11-13T22:56:56.252" v="1219" actId="1076"/>
          <ac:picMkLst>
            <pc:docMk/>
            <pc:sldMk cId="622268225" sldId="266"/>
            <ac:picMk id="5124" creationId="{07BBCEC6-934F-3E79-E382-F23AD9D17A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0E476-840A-471C-85C1-CABE9FD22A9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F0BEC-49A7-496C-989C-6F414C6F9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8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F0BEC-49A7-496C-989C-6F414C6F9F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1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F0BEC-49A7-496C-989C-6F414C6F9F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BF0BEC-49A7-496C-989C-6F414C6F9F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7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DB2BE-70A1-45B8-985C-026E418D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8E3CE-6599-17DE-D85F-658AB256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560" y="1295754"/>
            <a:ext cx="4556078" cy="3303196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Clínica</a:t>
            </a:r>
            <a:br>
              <a:rPr lang="pt-BR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</a:br>
            <a:r>
              <a:rPr lang="pt-BR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       Mulher</a:t>
            </a:r>
            <a:br>
              <a:rPr lang="pt-BR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</a:br>
            <a:r>
              <a:rPr lang="pt-BR" sz="6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              DEV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A20850-4CF8-0E76-3FD1-9BB1ED30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249" y="4763770"/>
            <a:ext cx="4879332" cy="1394594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FFFFFF"/>
                </a:solidFill>
              </a:rPr>
              <a:t>               BEM-VINDOS!</a:t>
            </a:r>
          </a:p>
        </p:txBody>
      </p:sp>
      <p:pic>
        <p:nvPicPr>
          <p:cNvPr id="6" name="Imagem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0C57B29-4E9B-409E-9731-9D463E29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0" y="818160"/>
            <a:ext cx="6280512" cy="478889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4B5C0B8-6209-5B4F-C51F-388EEC189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28" y="1871003"/>
            <a:ext cx="949960" cy="14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5702406" y="557783"/>
            <a:ext cx="5852698" cy="3130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</a:pPr>
            <a:r>
              <a:rPr lang="en-US" sz="4600" dirty="0">
                <a:latin typeface="+mj-lt"/>
                <a:ea typeface="+mj-ea"/>
                <a:cs typeface="+mj-cs"/>
              </a:rPr>
              <a:t>Apresentação: Exemplos de implementação com  JPA- Hibernate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9119D2D0-CED0-5E2C-27F3-2E60EEE7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" b="5347"/>
          <a:stretch/>
        </p:blipFill>
        <p:spPr>
          <a:xfrm>
            <a:off x="375940" y="335291"/>
            <a:ext cx="4289317" cy="515111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AF5C0A-3B65-39C5-0AC3-F5FC1AF1E4CF}"/>
              </a:ext>
            </a:extLst>
          </p:cNvPr>
          <p:cNvSpPr txBox="1"/>
          <p:nvPr/>
        </p:nvSpPr>
        <p:spPr>
          <a:xfrm>
            <a:off x="8402320" y="5364480"/>
            <a:ext cx="3005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Academia Java – UFN</a:t>
            </a:r>
          </a:p>
          <a:p>
            <a:r>
              <a:rPr lang="pt-BR" dirty="0"/>
              <a:t>Alunos: Luzielma J da Silva</a:t>
            </a:r>
          </a:p>
          <a:p>
            <a:r>
              <a:rPr lang="pt-BR" dirty="0"/>
              <a:t>               Osvaldo Ribeiro</a:t>
            </a:r>
          </a:p>
          <a:p>
            <a:r>
              <a:rPr lang="pt-BR" dirty="0"/>
              <a:t>               Rafael Lins</a:t>
            </a:r>
          </a:p>
          <a:p>
            <a:r>
              <a:rPr lang="pt-BR" dirty="0"/>
              <a:t>Professor: Gabriel Flores</a:t>
            </a:r>
          </a:p>
        </p:txBody>
      </p:sp>
    </p:spTree>
    <p:extLst>
      <p:ext uri="{BB962C8B-B14F-4D97-AF65-F5344CB8AC3E}">
        <p14:creationId xmlns:p14="http://schemas.microsoft.com/office/powerpoint/2010/main" val="267254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5480452" y="-711881"/>
            <a:ext cx="5852698" cy="66090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just" fontAlgn="auto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lang="en-US" sz="9600" dirty="0">
                <a:latin typeface="+mj-lt"/>
                <a:ea typeface="+mj-ea"/>
                <a:cs typeface="+mj-cs"/>
              </a:rPr>
              <a:t>Criamos um banco de dados clinica_mulher_dev e duas  tabelas: administração e usuário. Criamos as tabelas e o relacionamento entre elas</a:t>
            </a:r>
            <a:r>
              <a:rPr kumimoji="0" lang="en-US" sz="9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lang="en-US" sz="9600" dirty="0">
                <a:latin typeface="+mj-lt"/>
                <a:ea typeface="+mj-ea"/>
                <a:cs typeface="+mj-cs"/>
              </a:rPr>
              <a:t>usando</a:t>
            </a:r>
            <a:r>
              <a:rPr kumimoji="0" lang="en-US" sz="9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as anotações</a:t>
            </a:r>
            <a:r>
              <a:rPr lang="en-US" sz="9600" dirty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just" fontAlgn="auto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@Entity:</a:t>
            </a:r>
            <a:r>
              <a:rPr lang="pt-BR" sz="7200" dirty="0">
                <a:solidFill>
                  <a:srgbClr val="374151"/>
                </a:solidFill>
                <a:latin typeface="Söhne"/>
                <a:ea typeface="+mj-ea"/>
                <a:cs typeface="+mj-cs"/>
              </a:rPr>
              <a:t> </a:t>
            </a:r>
            <a:r>
              <a:rPr lang="pt-BR" sz="7200" dirty="0">
                <a:latin typeface="+mj-lt"/>
                <a:ea typeface="+mj-ea"/>
                <a:cs typeface="+mj-cs"/>
              </a:rPr>
              <a:t>i</a:t>
            </a:r>
            <a:r>
              <a:rPr lang="pt-BR" sz="7200" b="0" i="0" dirty="0">
                <a:effectLst/>
                <a:latin typeface="+mj-lt"/>
              </a:rPr>
              <a:t>ndica que a classe é uma entidade e deve ser mapeada para uma tabela no banco de dados.</a:t>
            </a:r>
            <a:endParaRPr lang="en-US" sz="7200" dirty="0">
              <a:latin typeface="+mj-lt"/>
              <a:ea typeface="+mj-ea"/>
              <a:cs typeface="+mj-cs"/>
            </a:endParaRPr>
          </a:p>
          <a:p>
            <a:pPr marL="0" marR="0" lvl="0" indent="0" algn="just" fontAlgn="auto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@Id: </a:t>
            </a:r>
            <a:r>
              <a:rPr lang="en-US" sz="7200" dirty="0">
                <a:latin typeface="+mj-lt"/>
                <a:ea typeface="+mj-ea"/>
                <a:cs typeface="+mj-cs"/>
              </a:rPr>
              <a:t>i</a:t>
            </a:r>
            <a:r>
              <a:rPr lang="pt-BR" sz="7200" b="0" i="0" dirty="0">
                <a:effectLst/>
                <a:latin typeface="+mj-lt"/>
              </a:rPr>
              <a:t>ndica a chave primária da entidade.</a:t>
            </a:r>
          </a:p>
          <a:p>
            <a:pPr marL="0" marR="0" lvl="0" indent="0" algn="just" fontAlgn="auto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@OneToMany:  </a:t>
            </a:r>
            <a:r>
              <a:rPr lang="pt-BR" sz="7200" dirty="0">
                <a:latin typeface="+mj-lt"/>
                <a:ea typeface="+mj-ea"/>
                <a:cs typeface="+mj-cs"/>
              </a:rPr>
              <a:t>i</a:t>
            </a:r>
            <a:r>
              <a:rPr lang="pt-BR" sz="7200" b="0" i="0" dirty="0">
                <a:effectLst/>
                <a:latin typeface="+mj-lt"/>
              </a:rPr>
              <a:t>ndica um relacionamento de um para muitos entre duas entidades</a:t>
            </a:r>
            <a:r>
              <a:rPr lang="pt-BR" sz="7200" b="0" i="0" dirty="0">
                <a:solidFill>
                  <a:srgbClr val="374151"/>
                </a:solidFill>
                <a:effectLst/>
                <a:latin typeface="+mj-lt"/>
              </a:rPr>
              <a:t>. </a:t>
            </a:r>
            <a:endParaRPr lang="en-US" sz="7200" dirty="0">
              <a:latin typeface="+mj-lt"/>
              <a:ea typeface="+mj-ea"/>
              <a:cs typeface="+mj-cs"/>
            </a:endParaRPr>
          </a:p>
          <a:p>
            <a:pPr marL="0" marR="0" lvl="0" indent="0" algn="just" fontAlgn="auto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@ManyToOne: </a:t>
            </a:r>
            <a:r>
              <a:rPr lang="pt-BR" sz="7200" dirty="0">
                <a:latin typeface="+mj-lt"/>
                <a:ea typeface="+mj-ea"/>
                <a:cs typeface="+mj-cs"/>
              </a:rPr>
              <a:t>i</a:t>
            </a:r>
            <a:r>
              <a:rPr lang="pt-BR" sz="7200" b="0" i="0" dirty="0">
                <a:effectLst/>
                <a:latin typeface="+mj-lt"/>
              </a:rPr>
              <a:t>ndica um relacionamento muitos para um entre duas entidades</a:t>
            </a:r>
            <a:r>
              <a:rPr lang="pt-BR" sz="7200" b="0" i="0" dirty="0">
                <a:solidFill>
                  <a:srgbClr val="374151"/>
                </a:solidFill>
                <a:effectLst/>
                <a:latin typeface="+mj-lt"/>
              </a:rPr>
              <a:t>.</a:t>
            </a:r>
            <a:endParaRPr lang="en-US" sz="7200" dirty="0">
              <a:latin typeface="+mj-lt"/>
              <a:ea typeface="+mj-ea"/>
              <a:cs typeface="+mj-cs"/>
            </a:endParaRPr>
          </a:p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endParaRPr kumimoji="0" lang="en-US" sz="3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33C72FB-FF78-A361-8C39-ECD14B69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8" y="619760"/>
            <a:ext cx="4982242" cy="422656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32AA795-BD99-99D2-8699-4EC70895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0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5641254" y="-712"/>
            <a:ext cx="2900856" cy="85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Código fonte:</a:t>
            </a:r>
          </a:p>
        </p:txBody>
      </p:sp>
      <p:pic>
        <p:nvPicPr>
          <p:cNvPr id="6" name="Imagem 5" descr="Ícone&#10;&#10;Descrição gerada automaticamente com confiança baixa">
            <a:extLst>
              <a:ext uri="{FF2B5EF4-FFF2-40B4-BE49-F238E27FC236}">
                <a16:creationId xmlns:a16="http://schemas.microsoft.com/office/drawing/2014/main" id="{A136967C-0C0B-A708-6F25-2D0B2AC6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021080"/>
            <a:ext cx="3728720" cy="4815840"/>
          </a:xfrm>
          <a:prstGeom prst="rect">
            <a:avLst/>
          </a:prstGeom>
        </p:spPr>
      </p:pic>
      <p:pic>
        <p:nvPicPr>
          <p:cNvPr id="2052" name="Picture 4" descr="imagem">
            <a:extLst>
              <a:ext uri="{FF2B5EF4-FFF2-40B4-BE49-F238E27FC236}">
                <a16:creationId xmlns:a16="http://schemas.microsoft.com/office/drawing/2014/main" id="{8609E60B-76AA-DD65-C2FA-0B4F2C75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153" y="853238"/>
            <a:ext cx="5970695" cy="58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5641254" y="-712"/>
            <a:ext cx="2900856" cy="85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Código fonte</a:t>
            </a:r>
          </a:p>
        </p:txBody>
      </p:sp>
      <p:pic>
        <p:nvPicPr>
          <p:cNvPr id="6" name="Imagem 5" descr="Ícone&#10;&#10;Descrição gerada automaticamente com confiança baixa">
            <a:extLst>
              <a:ext uri="{FF2B5EF4-FFF2-40B4-BE49-F238E27FC236}">
                <a16:creationId xmlns:a16="http://schemas.microsoft.com/office/drawing/2014/main" id="{A136967C-0C0B-A708-6F25-2D0B2AC6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021080"/>
            <a:ext cx="3728720" cy="4815840"/>
          </a:xfrm>
          <a:prstGeom prst="rect">
            <a:avLst/>
          </a:prstGeom>
        </p:spPr>
      </p:pic>
      <p:pic>
        <p:nvPicPr>
          <p:cNvPr id="3076" name="Picture 4" descr="imagem">
            <a:extLst>
              <a:ext uri="{FF2B5EF4-FFF2-40B4-BE49-F238E27FC236}">
                <a16:creationId xmlns:a16="http://schemas.microsoft.com/office/drawing/2014/main" id="{5263AC8C-CF31-176C-F73F-02DC013E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643" y="937909"/>
            <a:ext cx="6518934" cy="56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4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4135839" y="79571"/>
            <a:ext cx="2900856" cy="85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Posterama"/>
              </a:rPr>
              <a:t>Banco de dados: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sterama"/>
              <a:ea typeface="+mn-ea"/>
              <a:cs typeface="+mn-cs"/>
            </a:endParaRPr>
          </a:p>
        </p:txBody>
      </p:sp>
      <p:pic>
        <p:nvPicPr>
          <p:cNvPr id="6" name="Imagem 5" descr="Ícone&#10;&#10;Descrição gerada automaticamente com confiança baixa">
            <a:extLst>
              <a:ext uri="{FF2B5EF4-FFF2-40B4-BE49-F238E27FC236}">
                <a16:creationId xmlns:a16="http://schemas.microsoft.com/office/drawing/2014/main" id="{A136967C-0C0B-A708-6F25-2D0B2AC6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021080"/>
            <a:ext cx="3728720" cy="4815840"/>
          </a:xfrm>
          <a:prstGeom prst="rect">
            <a:avLst/>
          </a:prstGeom>
        </p:spPr>
      </p:pic>
      <p:pic>
        <p:nvPicPr>
          <p:cNvPr id="5122" name="Picture 2" descr="imagem">
            <a:extLst>
              <a:ext uri="{FF2B5EF4-FFF2-40B4-BE49-F238E27FC236}">
                <a16:creationId xmlns:a16="http://schemas.microsoft.com/office/drawing/2014/main" id="{9255BCF1-407C-F83E-9DB1-ECABAD03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63" y="0"/>
            <a:ext cx="4923471" cy="29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">
            <a:extLst>
              <a:ext uri="{FF2B5EF4-FFF2-40B4-BE49-F238E27FC236}">
                <a16:creationId xmlns:a16="http://schemas.microsoft.com/office/drawing/2014/main" id="{07BBCEC6-934F-3E79-E382-F23AD9D1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09" y="3028899"/>
            <a:ext cx="6905625" cy="372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5262880" y="232968"/>
            <a:ext cx="6593840" cy="21444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 lvl="0" indent="0" algn="just" fontAlgn="auto"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kumimoji="0" lang="en-US" sz="3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Fizemos alteração no banco de dados usando </a:t>
            </a:r>
            <a:r>
              <a:rPr lang="en-US" sz="3400" dirty="0">
                <a:latin typeface="+mj-lt"/>
                <a:ea typeface="+mj-ea"/>
                <a:cs typeface="+mj-cs"/>
              </a:rPr>
              <a:t>a</a:t>
            </a:r>
            <a:r>
              <a:rPr kumimoji="0" lang="en-US" sz="3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anotação: </a:t>
            </a:r>
          </a:p>
          <a:p>
            <a:pPr marL="0" marR="0" lvl="0" indent="0" algn="just" fontAlgn="auto"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kumimoji="0" lang="en-US" sz="2900" b="0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@Table: 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essa anotação </a:t>
            </a:r>
            <a:r>
              <a:rPr lang="pt-BR" sz="2400" b="0" i="0" dirty="0">
                <a:effectLst/>
                <a:latin typeface="+mj-lt"/>
              </a:rPr>
              <a:t>permite que especifique detalhes sobre a tabela, como o nome da tabela, por exemplo. Usando: @Table(name = "nome_da_tabela“). Caso não tenha sido especificado</a:t>
            </a:r>
            <a:r>
              <a:rPr lang="pt-BR" sz="2000" b="0" i="0" dirty="0">
                <a:effectLst/>
                <a:latin typeface="+mj-lt"/>
              </a:rPr>
              <a:t>, </a:t>
            </a:r>
            <a:r>
              <a:rPr lang="pt-BR" sz="2600" b="0" i="0" dirty="0">
                <a:effectLst/>
                <a:latin typeface="+mj-lt"/>
              </a:rPr>
              <a:t>o nome da tabela será derivado do nome da classe da entidade</a:t>
            </a:r>
            <a:r>
              <a:rPr lang="pt-BR" sz="2600" dirty="0">
                <a:latin typeface="+mj-lt"/>
              </a:rPr>
              <a:t>(tínhamos </a:t>
            </a:r>
            <a:r>
              <a:rPr lang="pt-BR" sz="2400" dirty="0">
                <a:latin typeface="+mj-lt"/>
              </a:rPr>
              <a:t>feito assim e depois usamos a anotação para alterar no banco).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E8CB7679-3532-94A6-EB9F-D927E83D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629920"/>
            <a:ext cx="4592320" cy="3962400"/>
          </a:xfrm>
          <a:prstGeom prst="rect">
            <a:avLst/>
          </a:prstGeom>
        </p:spPr>
      </p:pic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A8D6631C-2A5B-D355-32A5-440B4F0BF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80" y="2335854"/>
            <a:ext cx="6593840" cy="45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0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11C3-24A5-9B24-C303-A51E69EC5512}"/>
              </a:ext>
            </a:extLst>
          </p:cNvPr>
          <p:cNvSpPr txBox="1"/>
          <p:nvPr/>
        </p:nvSpPr>
        <p:spPr>
          <a:xfrm>
            <a:off x="609600" y="868964"/>
            <a:ext cx="5598097" cy="281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>
                <a:srgbClr val="BB96C6"/>
              </a:buClr>
              <a:buSzTx/>
              <a:tabLst/>
              <a:defRPr/>
            </a:pPr>
            <a:r>
              <a:rPr kumimoji="0" lang="en-US" sz="54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Obrigado(a) a todo</a:t>
            </a:r>
            <a:r>
              <a:rPr lang="en-US" sz="5400">
                <a:latin typeface="+mj-lt"/>
                <a:ea typeface="+mj-ea"/>
                <a:cs typeface="+mj-cs"/>
              </a:rPr>
              <a:t>s pela atenção!</a:t>
            </a:r>
            <a:endParaRPr kumimoji="0" lang="en-US" sz="54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Desenho de mulher com a mão&#10;&#10;Descrição gerada automaticamente com confiança média">
            <a:extLst>
              <a:ext uri="{FF2B5EF4-FFF2-40B4-BE49-F238E27FC236}">
                <a16:creationId xmlns:a16="http://schemas.microsoft.com/office/drawing/2014/main" id="{4A69269D-8861-D702-2780-0B8FD8E0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97" y="761999"/>
            <a:ext cx="4378960" cy="51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801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3A2441"/>
      </a:dk2>
      <a:lt2>
        <a:srgbClr val="E2E5E8"/>
      </a:lt2>
      <a:accent1>
        <a:srgbClr val="BB9B82"/>
      </a:accent1>
      <a:accent2>
        <a:srgbClr val="BA807F"/>
      </a:accent2>
      <a:accent3>
        <a:srgbClr val="C594A8"/>
      </a:accent3>
      <a:accent4>
        <a:srgbClr val="BA7FAF"/>
      </a:accent4>
      <a:accent5>
        <a:srgbClr val="BB96C6"/>
      </a:accent5>
      <a:accent6>
        <a:srgbClr val="947FBA"/>
      </a:accent6>
      <a:hlink>
        <a:srgbClr val="5B86A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229</Words>
  <Application>Microsoft Office PowerPoint</Application>
  <PresentationFormat>Widescreen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Baskerville Old Face</vt:lpstr>
      <vt:lpstr>Calibri</vt:lpstr>
      <vt:lpstr>Posterama</vt:lpstr>
      <vt:lpstr>Söhne</vt:lpstr>
      <vt:lpstr>SplashVTI</vt:lpstr>
      <vt:lpstr>Clínica        Mulher               DEV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       Mulher               DEV</dc:title>
  <dc:creator>jucelio da cunha oliveira</dc:creator>
  <cp:lastModifiedBy>jucelio da cunha oliveira</cp:lastModifiedBy>
  <cp:revision>1</cp:revision>
  <dcterms:created xsi:type="dcterms:W3CDTF">2023-11-09T19:13:55Z</dcterms:created>
  <dcterms:modified xsi:type="dcterms:W3CDTF">2023-11-13T23:13:53Z</dcterms:modified>
</cp:coreProperties>
</file>