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8" r:id="rId5"/>
    <p:sldId id="259" r:id="rId6"/>
    <p:sldId id="260" r:id="rId7"/>
    <p:sldId id="261" r:id="rId8"/>
    <p:sldId id="263" r:id="rId9"/>
    <p:sldId id="26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4" d="100"/>
          <a:sy n="44" d="100"/>
        </p:scale>
        <p:origin x="69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157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6409B0-8AC5-4972-B928-B810ED7C4C64}" type="datetimeFigureOut">
              <a:rPr lang="ru-RU" smtClean="0"/>
              <a:t>12.06.2023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5C4A6D-6AC2-47E9-AEA1-B2364D54DA3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8149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C9F228-FD28-4486-B12E-CC8CCDA7B98E}" type="datetimeFigureOut">
              <a:rPr lang="ru-RU" noProof="0" smtClean="0"/>
              <a:t>12.06.2023</a:t>
            </a:fld>
            <a:endParaRPr lang="ru-RU" noProof="0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noProof="0" dirty="0"/>
              <a:t>Образец текста</a:t>
            </a:r>
          </a:p>
          <a:p>
            <a:pPr lvl="1"/>
            <a:r>
              <a:rPr lang="ru-RU" noProof="0" dirty="0"/>
              <a:t>Второй уровень</a:t>
            </a:r>
          </a:p>
          <a:p>
            <a:pPr lvl="2"/>
            <a:r>
              <a:rPr lang="ru-RU" noProof="0" dirty="0"/>
              <a:t>Третий уровень</a:t>
            </a:r>
          </a:p>
          <a:p>
            <a:pPr lvl="3"/>
            <a:r>
              <a:rPr lang="ru-RU" noProof="0" dirty="0"/>
              <a:t>Четвертый уровень</a:t>
            </a:r>
          </a:p>
          <a:p>
            <a:pPr lvl="4"/>
            <a:r>
              <a:rPr lang="ru-RU" noProof="0" dirty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noProof="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BB0A17-C634-4E0C-9850-802A7E30DAFA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634528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096000" y="1904999"/>
            <a:ext cx="5486400" cy="2888381"/>
          </a:xfrm>
        </p:spPr>
        <p:txBody>
          <a:bodyPr anchor="b">
            <a:normAutofit/>
          </a:bodyPr>
          <a:lstStyle>
            <a:lvl1pPr algn="l">
              <a:defRPr sz="5000" b="1"/>
            </a:lvl1pPr>
          </a:lstStyle>
          <a:p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096000" y="5029200"/>
            <a:ext cx="5486400" cy="825583"/>
          </a:xfrm>
        </p:spPr>
        <p:txBody>
          <a:bodyPr>
            <a:normAutofit/>
          </a:bodyPr>
          <a:lstStyle>
            <a:lvl1pPr marL="0" indent="0" algn="l"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noProof="0"/>
              <a:t>Образец подзаголовка</a:t>
            </a:r>
            <a:endParaRPr lang="ru-RU" noProof="0" dirty="0"/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6187440" y="4860758"/>
            <a:ext cx="53035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067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7BB9F-04DD-4BEC-B746-E3998C50229B}" type="datetime1">
              <a:rPr lang="ru-RU" noProof="0" smtClean="0"/>
              <a:t>12.06.2023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757670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9906000" y="0"/>
            <a:ext cx="2286000" cy="6858000"/>
          </a:xfrm>
          <a:prstGeom prst="rect">
            <a:avLst/>
          </a:prstGeom>
          <a:gradFill flip="none" rotWithShape="1">
            <a:gsLst>
              <a:gs pos="20000">
                <a:schemeClr val="bg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10210800" y="495300"/>
            <a:ext cx="1371600" cy="5829300"/>
          </a:xfrm>
        </p:spPr>
        <p:txBody>
          <a:bodyPr vert="eaVert"/>
          <a:lstStyle/>
          <a:p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16017" y="495300"/>
            <a:ext cx="8527983" cy="5829300"/>
          </a:xfrm>
        </p:spPr>
        <p:txBody>
          <a:bodyPr vert="eaVert"/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84123-CFCC-4353-8B30-DE0CCE4E62CF}" type="datetime1">
              <a:rPr lang="ru-RU" noProof="0" smtClean="0"/>
              <a:t>12.06.2023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550237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C3574-5682-4D4A-B7D7-D09D32527D76}" type="datetime1">
              <a:rPr lang="ru-RU" noProof="0" smtClean="0"/>
              <a:t>12.06.2023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488969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 userDrawn="1"/>
        </p:nvSpPr>
        <p:spPr>
          <a:xfrm>
            <a:off x="0" y="1588168"/>
            <a:ext cx="12192000" cy="4584032"/>
          </a:xfrm>
          <a:prstGeom prst="rect">
            <a:avLst/>
          </a:prstGeom>
          <a:gradFill flip="none" rotWithShape="1">
            <a:gsLst>
              <a:gs pos="20000">
                <a:schemeClr val="bg1"/>
              </a:gs>
              <a:gs pos="100000">
                <a:schemeClr val="accent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Полилиния 21"/>
          <p:cNvSpPr>
            <a:spLocks noEditPoints="1"/>
          </p:cNvSpPr>
          <p:nvPr/>
        </p:nvSpPr>
        <p:spPr bwMode="auto">
          <a:xfrm>
            <a:off x="9644514" y="197815"/>
            <a:ext cx="2333552" cy="6276549"/>
          </a:xfrm>
          <a:custGeom>
            <a:avLst/>
            <a:gdLst>
              <a:gd name="T0" fmla="*/ 520 w 728"/>
              <a:gd name="T1" fmla="*/ 954 h 1962"/>
              <a:gd name="T2" fmla="*/ 367 w 728"/>
              <a:gd name="T3" fmla="*/ 755 h 1962"/>
              <a:gd name="T4" fmla="*/ 440 w 728"/>
              <a:gd name="T5" fmla="*/ 671 h 1962"/>
              <a:gd name="T6" fmla="*/ 519 w 728"/>
              <a:gd name="T7" fmla="*/ 526 h 1962"/>
              <a:gd name="T8" fmla="*/ 536 w 728"/>
              <a:gd name="T9" fmla="*/ 215 h 1962"/>
              <a:gd name="T10" fmla="*/ 452 w 728"/>
              <a:gd name="T11" fmla="*/ 15 h 1962"/>
              <a:gd name="T12" fmla="*/ 294 w 728"/>
              <a:gd name="T13" fmla="*/ 205 h 1962"/>
              <a:gd name="T14" fmla="*/ 286 w 728"/>
              <a:gd name="T15" fmla="*/ 539 h 1962"/>
              <a:gd name="T16" fmla="*/ 128 w 728"/>
              <a:gd name="T17" fmla="*/ 793 h 1962"/>
              <a:gd name="T18" fmla="*/ 4 w 728"/>
              <a:gd name="T19" fmla="*/ 1131 h 1962"/>
              <a:gd name="T20" fmla="*/ 285 w 728"/>
              <a:gd name="T21" fmla="*/ 1491 h 1962"/>
              <a:gd name="T22" fmla="*/ 488 w 728"/>
              <a:gd name="T23" fmla="*/ 1551 h 1962"/>
              <a:gd name="T24" fmla="*/ 278 w 728"/>
              <a:gd name="T25" fmla="*/ 1894 h 1962"/>
              <a:gd name="T26" fmla="*/ 266 w 728"/>
              <a:gd name="T27" fmla="*/ 1869 h 1962"/>
              <a:gd name="T28" fmla="*/ 292 w 728"/>
              <a:gd name="T29" fmla="*/ 1866 h 1962"/>
              <a:gd name="T30" fmla="*/ 374 w 728"/>
              <a:gd name="T31" fmla="*/ 1777 h 1962"/>
              <a:gd name="T32" fmla="*/ 339 w 728"/>
              <a:gd name="T33" fmla="*/ 1681 h 1962"/>
              <a:gd name="T34" fmla="*/ 267 w 728"/>
              <a:gd name="T35" fmla="*/ 1653 h 1962"/>
              <a:gd name="T36" fmla="*/ 153 w 728"/>
              <a:gd name="T37" fmla="*/ 1776 h 1962"/>
              <a:gd name="T38" fmla="*/ 218 w 728"/>
              <a:gd name="T39" fmla="*/ 1908 h 1962"/>
              <a:gd name="T40" fmla="*/ 504 w 728"/>
              <a:gd name="T41" fmla="*/ 1889 h 1962"/>
              <a:gd name="T42" fmla="*/ 508 w 728"/>
              <a:gd name="T43" fmla="*/ 1473 h 1962"/>
              <a:gd name="T44" fmla="*/ 643 w 728"/>
              <a:gd name="T45" fmla="*/ 1050 h 1962"/>
              <a:gd name="T46" fmla="*/ 340 w 728"/>
              <a:gd name="T47" fmla="*/ 298 h 1962"/>
              <a:gd name="T48" fmla="*/ 445 w 728"/>
              <a:gd name="T49" fmla="*/ 174 h 1962"/>
              <a:gd name="T50" fmla="*/ 501 w 728"/>
              <a:gd name="T51" fmla="*/ 316 h 1962"/>
              <a:gd name="T52" fmla="*/ 333 w 728"/>
              <a:gd name="T53" fmla="*/ 576 h 1962"/>
              <a:gd name="T54" fmla="*/ 326 w 728"/>
              <a:gd name="T55" fmla="*/ 347 h 1962"/>
              <a:gd name="T56" fmla="*/ 360 w 728"/>
              <a:gd name="T57" fmla="*/ 1465 h 1962"/>
              <a:gd name="T58" fmla="*/ 188 w 728"/>
              <a:gd name="T59" fmla="*/ 1402 h 1962"/>
              <a:gd name="T60" fmla="*/ 110 w 728"/>
              <a:gd name="T61" fmla="*/ 1060 h 1962"/>
              <a:gd name="T62" fmla="*/ 298 w 728"/>
              <a:gd name="T63" fmla="*/ 818 h 1962"/>
              <a:gd name="T64" fmla="*/ 335 w 728"/>
              <a:gd name="T65" fmla="*/ 783 h 1962"/>
              <a:gd name="T66" fmla="*/ 262 w 728"/>
              <a:gd name="T67" fmla="*/ 1036 h 1962"/>
              <a:gd name="T68" fmla="*/ 273 w 728"/>
              <a:gd name="T69" fmla="*/ 1320 h 1962"/>
              <a:gd name="T70" fmla="*/ 340 w 728"/>
              <a:gd name="T71" fmla="*/ 1368 h 1962"/>
              <a:gd name="T72" fmla="*/ 374 w 728"/>
              <a:gd name="T73" fmla="*/ 1364 h 1962"/>
              <a:gd name="T74" fmla="*/ 303 w 728"/>
              <a:gd name="T75" fmla="*/ 1305 h 1962"/>
              <a:gd name="T76" fmla="*/ 394 w 728"/>
              <a:gd name="T77" fmla="*/ 1079 h 1962"/>
              <a:gd name="T78" fmla="*/ 429 w 728"/>
              <a:gd name="T79" fmla="*/ 1461 h 1962"/>
              <a:gd name="T80" fmla="*/ 580 w 728"/>
              <a:gd name="T81" fmla="*/ 1366 h 1962"/>
              <a:gd name="T82" fmla="*/ 428 w 728"/>
              <a:gd name="T83" fmla="*/ 1073 h 1962"/>
              <a:gd name="T84" fmla="*/ 607 w 728"/>
              <a:gd name="T85" fmla="*/ 1302 h 19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728" h="1962">
                <a:moveTo>
                  <a:pt x="643" y="1050"/>
                </a:moveTo>
                <a:cubicBezTo>
                  <a:pt x="611" y="1003"/>
                  <a:pt x="572" y="969"/>
                  <a:pt x="520" y="954"/>
                </a:cubicBezTo>
                <a:cubicBezTo>
                  <a:pt x="456" y="933"/>
                  <a:pt x="404" y="946"/>
                  <a:pt x="404" y="946"/>
                </a:cubicBezTo>
                <a:cubicBezTo>
                  <a:pt x="367" y="755"/>
                  <a:pt x="367" y="755"/>
                  <a:pt x="367" y="755"/>
                </a:cubicBezTo>
                <a:cubicBezTo>
                  <a:pt x="380" y="743"/>
                  <a:pt x="392" y="729"/>
                  <a:pt x="405" y="714"/>
                </a:cubicBezTo>
                <a:cubicBezTo>
                  <a:pt x="417" y="700"/>
                  <a:pt x="429" y="685"/>
                  <a:pt x="440" y="671"/>
                </a:cubicBezTo>
                <a:cubicBezTo>
                  <a:pt x="452" y="652"/>
                  <a:pt x="452" y="652"/>
                  <a:pt x="452" y="652"/>
                </a:cubicBezTo>
                <a:cubicBezTo>
                  <a:pt x="480" y="612"/>
                  <a:pt x="502" y="570"/>
                  <a:pt x="519" y="526"/>
                </a:cubicBezTo>
                <a:cubicBezTo>
                  <a:pt x="547" y="452"/>
                  <a:pt x="561" y="360"/>
                  <a:pt x="550" y="281"/>
                </a:cubicBezTo>
                <a:cubicBezTo>
                  <a:pt x="547" y="260"/>
                  <a:pt x="542" y="238"/>
                  <a:pt x="536" y="215"/>
                </a:cubicBezTo>
                <a:cubicBezTo>
                  <a:pt x="522" y="164"/>
                  <a:pt x="504" y="113"/>
                  <a:pt x="482" y="65"/>
                </a:cubicBezTo>
                <a:cubicBezTo>
                  <a:pt x="474" y="48"/>
                  <a:pt x="467" y="28"/>
                  <a:pt x="452" y="15"/>
                </a:cubicBezTo>
                <a:cubicBezTo>
                  <a:pt x="433" y="0"/>
                  <a:pt x="405" y="10"/>
                  <a:pt x="388" y="24"/>
                </a:cubicBezTo>
                <a:cubicBezTo>
                  <a:pt x="338" y="67"/>
                  <a:pt x="313" y="144"/>
                  <a:pt x="294" y="205"/>
                </a:cubicBezTo>
                <a:cubicBezTo>
                  <a:pt x="286" y="232"/>
                  <a:pt x="280" y="259"/>
                  <a:pt x="277" y="286"/>
                </a:cubicBezTo>
                <a:cubicBezTo>
                  <a:pt x="267" y="370"/>
                  <a:pt x="271" y="455"/>
                  <a:pt x="286" y="539"/>
                </a:cubicBezTo>
                <a:cubicBezTo>
                  <a:pt x="289" y="561"/>
                  <a:pt x="297" y="585"/>
                  <a:pt x="302" y="607"/>
                </a:cubicBezTo>
                <a:cubicBezTo>
                  <a:pt x="302" y="607"/>
                  <a:pt x="173" y="740"/>
                  <a:pt x="128" y="793"/>
                </a:cubicBezTo>
                <a:cubicBezTo>
                  <a:pt x="110" y="814"/>
                  <a:pt x="94" y="837"/>
                  <a:pt x="78" y="860"/>
                </a:cubicBezTo>
                <a:cubicBezTo>
                  <a:pt x="24" y="942"/>
                  <a:pt x="0" y="1034"/>
                  <a:pt x="4" y="1131"/>
                </a:cubicBezTo>
                <a:cubicBezTo>
                  <a:pt x="9" y="1231"/>
                  <a:pt x="56" y="1328"/>
                  <a:pt x="125" y="1398"/>
                </a:cubicBezTo>
                <a:cubicBezTo>
                  <a:pt x="171" y="1445"/>
                  <a:pt x="227" y="1476"/>
                  <a:pt x="285" y="1491"/>
                </a:cubicBezTo>
                <a:cubicBezTo>
                  <a:pt x="386" y="1517"/>
                  <a:pt x="472" y="1487"/>
                  <a:pt x="472" y="1487"/>
                </a:cubicBezTo>
                <a:cubicBezTo>
                  <a:pt x="472" y="1487"/>
                  <a:pt x="487" y="1547"/>
                  <a:pt x="488" y="1551"/>
                </a:cubicBezTo>
                <a:cubicBezTo>
                  <a:pt x="508" y="1647"/>
                  <a:pt x="549" y="1780"/>
                  <a:pt x="477" y="1862"/>
                </a:cubicBezTo>
                <a:cubicBezTo>
                  <a:pt x="432" y="1915"/>
                  <a:pt x="337" y="1932"/>
                  <a:pt x="278" y="1894"/>
                </a:cubicBezTo>
                <a:cubicBezTo>
                  <a:pt x="268" y="1888"/>
                  <a:pt x="262" y="1879"/>
                  <a:pt x="259" y="1869"/>
                </a:cubicBezTo>
                <a:cubicBezTo>
                  <a:pt x="261" y="1869"/>
                  <a:pt x="264" y="1869"/>
                  <a:pt x="266" y="1869"/>
                </a:cubicBezTo>
                <a:cubicBezTo>
                  <a:pt x="273" y="1869"/>
                  <a:pt x="279" y="1869"/>
                  <a:pt x="285" y="1868"/>
                </a:cubicBezTo>
                <a:cubicBezTo>
                  <a:pt x="287" y="1868"/>
                  <a:pt x="290" y="1867"/>
                  <a:pt x="292" y="1866"/>
                </a:cubicBezTo>
                <a:cubicBezTo>
                  <a:pt x="317" y="1860"/>
                  <a:pt x="339" y="1845"/>
                  <a:pt x="354" y="1825"/>
                </a:cubicBezTo>
                <a:cubicBezTo>
                  <a:pt x="365" y="1812"/>
                  <a:pt x="372" y="1796"/>
                  <a:pt x="374" y="1777"/>
                </a:cubicBezTo>
                <a:cubicBezTo>
                  <a:pt x="374" y="1772"/>
                  <a:pt x="375" y="1767"/>
                  <a:pt x="375" y="1762"/>
                </a:cubicBezTo>
                <a:cubicBezTo>
                  <a:pt x="375" y="1730"/>
                  <a:pt x="361" y="1701"/>
                  <a:pt x="339" y="1681"/>
                </a:cubicBezTo>
                <a:cubicBezTo>
                  <a:pt x="332" y="1674"/>
                  <a:pt x="324" y="1669"/>
                  <a:pt x="316" y="1665"/>
                </a:cubicBezTo>
                <a:cubicBezTo>
                  <a:pt x="301" y="1657"/>
                  <a:pt x="285" y="1653"/>
                  <a:pt x="267" y="1653"/>
                </a:cubicBezTo>
                <a:cubicBezTo>
                  <a:pt x="217" y="1653"/>
                  <a:pt x="174" y="1687"/>
                  <a:pt x="162" y="1734"/>
                </a:cubicBezTo>
                <a:cubicBezTo>
                  <a:pt x="157" y="1748"/>
                  <a:pt x="154" y="1762"/>
                  <a:pt x="153" y="1776"/>
                </a:cubicBezTo>
                <a:cubicBezTo>
                  <a:pt x="151" y="1800"/>
                  <a:pt x="156" y="1824"/>
                  <a:pt x="167" y="1845"/>
                </a:cubicBezTo>
                <a:cubicBezTo>
                  <a:pt x="179" y="1867"/>
                  <a:pt x="198" y="1894"/>
                  <a:pt x="218" y="1908"/>
                </a:cubicBezTo>
                <a:cubicBezTo>
                  <a:pt x="241" y="1924"/>
                  <a:pt x="267" y="1936"/>
                  <a:pt x="294" y="1943"/>
                </a:cubicBezTo>
                <a:cubicBezTo>
                  <a:pt x="364" y="1962"/>
                  <a:pt x="453" y="1943"/>
                  <a:pt x="504" y="1889"/>
                </a:cubicBezTo>
                <a:cubicBezTo>
                  <a:pt x="574" y="1816"/>
                  <a:pt x="559" y="1712"/>
                  <a:pt x="535" y="1605"/>
                </a:cubicBezTo>
                <a:cubicBezTo>
                  <a:pt x="530" y="1581"/>
                  <a:pt x="508" y="1477"/>
                  <a:pt x="508" y="1473"/>
                </a:cubicBezTo>
                <a:cubicBezTo>
                  <a:pt x="558" y="1450"/>
                  <a:pt x="601" y="1419"/>
                  <a:pt x="632" y="1377"/>
                </a:cubicBezTo>
                <a:cubicBezTo>
                  <a:pt x="728" y="1250"/>
                  <a:pt x="686" y="1113"/>
                  <a:pt x="643" y="1050"/>
                </a:cubicBezTo>
                <a:close/>
                <a:moveTo>
                  <a:pt x="326" y="347"/>
                </a:moveTo>
                <a:cubicBezTo>
                  <a:pt x="330" y="330"/>
                  <a:pt x="334" y="314"/>
                  <a:pt x="340" y="298"/>
                </a:cubicBezTo>
                <a:cubicBezTo>
                  <a:pt x="349" y="273"/>
                  <a:pt x="361" y="248"/>
                  <a:pt x="374" y="225"/>
                </a:cubicBezTo>
                <a:cubicBezTo>
                  <a:pt x="392" y="195"/>
                  <a:pt x="416" y="178"/>
                  <a:pt x="445" y="174"/>
                </a:cubicBezTo>
                <a:cubicBezTo>
                  <a:pt x="466" y="174"/>
                  <a:pt x="482" y="182"/>
                  <a:pt x="492" y="196"/>
                </a:cubicBezTo>
                <a:cubicBezTo>
                  <a:pt x="516" y="230"/>
                  <a:pt x="510" y="278"/>
                  <a:pt x="501" y="316"/>
                </a:cubicBezTo>
                <a:cubicBezTo>
                  <a:pt x="487" y="376"/>
                  <a:pt x="460" y="434"/>
                  <a:pt x="420" y="482"/>
                </a:cubicBezTo>
                <a:cubicBezTo>
                  <a:pt x="366" y="548"/>
                  <a:pt x="335" y="574"/>
                  <a:pt x="333" y="576"/>
                </a:cubicBezTo>
                <a:cubicBezTo>
                  <a:pt x="331" y="569"/>
                  <a:pt x="318" y="523"/>
                  <a:pt x="316" y="490"/>
                </a:cubicBezTo>
                <a:cubicBezTo>
                  <a:pt x="312" y="442"/>
                  <a:pt x="315" y="394"/>
                  <a:pt x="326" y="347"/>
                </a:cubicBezTo>
                <a:close/>
                <a:moveTo>
                  <a:pt x="429" y="1461"/>
                </a:moveTo>
                <a:cubicBezTo>
                  <a:pt x="406" y="1465"/>
                  <a:pt x="383" y="1466"/>
                  <a:pt x="360" y="1465"/>
                </a:cubicBezTo>
                <a:cubicBezTo>
                  <a:pt x="329" y="1464"/>
                  <a:pt x="298" y="1456"/>
                  <a:pt x="269" y="1446"/>
                </a:cubicBezTo>
                <a:cubicBezTo>
                  <a:pt x="240" y="1436"/>
                  <a:pt x="212" y="1420"/>
                  <a:pt x="188" y="1402"/>
                </a:cubicBezTo>
                <a:cubicBezTo>
                  <a:pt x="137" y="1364"/>
                  <a:pt x="98" y="1306"/>
                  <a:pt x="87" y="1244"/>
                </a:cubicBezTo>
                <a:cubicBezTo>
                  <a:pt x="76" y="1182"/>
                  <a:pt x="86" y="1118"/>
                  <a:pt x="110" y="1060"/>
                </a:cubicBezTo>
                <a:cubicBezTo>
                  <a:pt x="140" y="986"/>
                  <a:pt x="190" y="921"/>
                  <a:pt x="246" y="865"/>
                </a:cubicBezTo>
                <a:cubicBezTo>
                  <a:pt x="263" y="849"/>
                  <a:pt x="281" y="834"/>
                  <a:pt x="298" y="818"/>
                </a:cubicBezTo>
                <a:cubicBezTo>
                  <a:pt x="304" y="811"/>
                  <a:pt x="310" y="806"/>
                  <a:pt x="317" y="800"/>
                </a:cubicBezTo>
                <a:cubicBezTo>
                  <a:pt x="323" y="795"/>
                  <a:pt x="329" y="790"/>
                  <a:pt x="335" y="783"/>
                </a:cubicBezTo>
                <a:cubicBezTo>
                  <a:pt x="342" y="816"/>
                  <a:pt x="371" y="952"/>
                  <a:pt x="369" y="953"/>
                </a:cubicBezTo>
                <a:cubicBezTo>
                  <a:pt x="329" y="968"/>
                  <a:pt x="293" y="995"/>
                  <a:pt x="262" y="1036"/>
                </a:cubicBezTo>
                <a:cubicBezTo>
                  <a:pt x="214" y="1098"/>
                  <a:pt x="199" y="1188"/>
                  <a:pt x="234" y="1260"/>
                </a:cubicBezTo>
                <a:cubicBezTo>
                  <a:pt x="244" y="1281"/>
                  <a:pt x="257" y="1303"/>
                  <a:pt x="273" y="1320"/>
                </a:cubicBezTo>
                <a:cubicBezTo>
                  <a:pt x="280" y="1328"/>
                  <a:pt x="287" y="1335"/>
                  <a:pt x="294" y="1341"/>
                </a:cubicBezTo>
                <a:cubicBezTo>
                  <a:pt x="308" y="1352"/>
                  <a:pt x="323" y="1360"/>
                  <a:pt x="340" y="1368"/>
                </a:cubicBezTo>
                <a:cubicBezTo>
                  <a:pt x="347" y="1371"/>
                  <a:pt x="355" y="1375"/>
                  <a:pt x="362" y="1375"/>
                </a:cubicBezTo>
                <a:cubicBezTo>
                  <a:pt x="368" y="1375"/>
                  <a:pt x="374" y="1370"/>
                  <a:pt x="374" y="1364"/>
                </a:cubicBezTo>
                <a:cubicBezTo>
                  <a:pt x="374" y="1358"/>
                  <a:pt x="368" y="1354"/>
                  <a:pt x="364" y="1352"/>
                </a:cubicBezTo>
                <a:cubicBezTo>
                  <a:pt x="341" y="1342"/>
                  <a:pt x="321" y="1326"/>
                  <a:pt x="303" y="1305"/>
                </a:cubicBezTo>
                <a:cubicBezTo>
                  <a:pt x="259" y="1253"/>
                  <a:pt x="274" y="1176"/>
                  <a:pt x="318" y="1129"/>
                </a:cubicBezTo>
                <a:cubicBezTo>
                  <a:pt x="341" y="1104"/>
                  <a:pt x="366" y="1087"/>
                  <a:pt x="394" y="1079"/>
                </a:cubicBezTo>
                <a:cubicBezTo>
                  <a:pt x="464" y="1453"/>
                  <a:pt x="464" y="1453"/>
                  <a:pt x="464" y="1453"/>
                </a:cubicBezTo>
                <a:cubicBezTo>
                  <a:pt x="450" y="1457"/>
                  <a:pt x="441" y="1459"/>
                  <a:pt x="429" y="1461"/>
                </a:cubicBezTo>
                <a:close/>
                <a:moveTo>
                  <a:pt x="607" y="1302"/>
                </a:moveTo>
                <a:cubicBezTo>
                  <a:pt x="602" y="1324"/>
                  <a:pt x="592" y="1347"/>
                  <a:pt x="580" y="1366"/>
                </a:cubicBezTo>
                <a:cubicBezTo>
                  <a:pt x="554" y="1408"/>
                  <a:pt x="502" y="1441"/>
                  <a:pt x="502" y="1441"/>
                </a:cubicBezTo>
                <a:cubicBezTo>
                  <a:pt x="428" y="1073"/>
                  <a:pt x="428" y="1073"/>
                  <a:pt x="428" y="1073"/>
                </a:cubicBezTo>
                <a:cubicBezTo>
                  <a:pt x="472" y="1073"/>
                  <a:pt x="510" y="1086"/>
                  <a:pt x="543" y="1111"/>
                </a:cubicBezTo>
                <a:cubicBezTo>
                  <a:pt x="598" y="1155"/>
                  <a:pt x="626" y="1234"/>
                  <a:pt x="607" y="1302"/>
                </a:cubicBezTo>
                <a:close/>
              </a:path>
            </a:pathLst>
          </a:custGeom>
          <a:gradFill>
            <a:gsLst>
              <a:gs pos="20000">
                <a:schemeClr val="bg1"/>
              </a:gs>
              <a:gs pos="100000">
                <a:schemeClr val="accent1"/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599" y="1905000"/>
            <a:ext cx="7772399" cy="2743200"/>
          </a:xfrm>
        </p:spPr>
        <p:txBody>
          <a:bodyPr anchor="b">
            <a:normAutofit/>
          </a:bodyPr>
          <a:lstStyle>
            <a:lvl1pPr>
              <a:defRPr sz="5000" b="1"/>
            </a:lvl1pPr>
          </a:lstStyle>
          <a:p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71599" y="5029200"/>
            <a:ext cx="7772400" cy="822960"/>
          </a:xfrm>
        </p:spPr>
        <p:txBody>
          <a:bodyPr>
            <a:normAutofit/>
          </a:bodyPr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noProof="0"/>
              <a:t>Образец текста</a:t>
            </a: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>
            <a:off x="1463038" y="4860758"/>
            <a:ext cx="75895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0964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371601" y="1904999"/>
            <a:ext cx="4297680" cy="4419601"/>
          </a:xfrm>
        </p:spPr>
        <p:txBody>
          <a:bodyPr/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522720" y="1904999"/>
            <a:ext cx="4297680" cy="4419601"/>
          </a:xfrm>
        </p:spPr>
        <p:txBody>
          <a:bodyPr/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55E9A-42F9-486F-9660-92EBA8EB8FE1}" type="datetime1">
              <a:rPr lang="ru-RU" noProof="0" smtClean="0"/>
              <a:t>12.06.2023</a:t>
            </a:fld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117034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71600" y="1905000"/>
            <a:ext cx="4416552" cy="82391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noProof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371600" y="2800952"/>
            <a:ext cx="4416552" cy="3523648"/>
          </a:xfrm>
        </p:spPr>
        <p:txBody>
          <a:bodyPr/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403848" y="1905000"/>
            <a:ext cx="4416552" cy="82391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noProof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403848" y="2800952"/>
            <a:ext cx="4416552" cy="3523648"/>
          </a:xfrm>
        </p:spPr>
        <p:txBody>
          <a:bodyPr/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32E85-1C3E-47BF-9080-3288461E28F3}" type="datetime1">
              <a:rPr lang="ru-RU" noProof="0" smtClean="0"/>
              <a:t>12.06.2023</a:t>
            </a:fld>
            <a:endParaRPr lang="ru-RU" noProof="0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97849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D36C9-2413-4908-B4FF-B601868ED00B}" type="datetime1">
              <a:rPr lang="ru-RU" noProof="0" smtClean="0"/>
              <a:t>12.06.2023</a:t>
            </a:fld>
            <a:endParaRPr lang="ru-RU" noProof="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697848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лилиния 17"/>
          <p:cNvSpPr>
            <a:spLocks noChangeAspect="1" noEditPoints="1"/>
          </p:cNvSpPr>
          <p:nvPr userDrawn="1"/>
        </p:nvSpPr>
        <p:spPr bwMode="auto">
          <a:xfrm>
            <a:off x="0" y="0"/>
            <a:ext cx="1118052" cy="4114800"/>
          </a:xfrm>
          <a:custGeom>
            <a:avLst/>
            <a:gdLst>
              <a:gd name="T0" fmla="*/ 217 w 358"/>
              <a:gd name="T1" fmla="*/ 645 h 1327"/>
              <a:gd name="T2" fmla="*/ 113 w 358"/>
              <a:gd name="T3" fmla="*/ 511 h 1327"/>
              <a:gd name="T4" fmla="*/ 162 w 358"/>
              <a:gd name="T5" fmla="*/ 454 h 1327"/>
              <a:gd name="T6" fmla="*/ 216 w 358"/>
              <a:gd name="T7" fmla="*/ 356 h 1327"/>
              <a:gd name="T8" fmla="*/ 228 w 358"/>
              <a:gd name="T9" fmla="*/ 146 h 1327"/>
              <a:gd name="T10" fmla="*/ 171 w 358"/>
              <a:gd name="T11" fmla="*/ 11 h 1327"/>
              <a:gd name="T12" fmla="*/ 64 w 358"/>
              <a:gd name="T13" fmla="*/ 139 h 1327"/>
              <a:gd name="T14" fmla="*/ 58 w 358"/>
              <a:gd name="T15" fmla="*/ 365 h 1327"/>
              <a:gd name="T16" fmla="*/ 8 w 358"/>
              <a:gd name="T17" fmla="*/ 475 h 1327"/>
              <a:gd name="T18" fmla="*/ 32 w 358"/>
              <a:gd name="T19" fmla="*/ 585 h 1327"/>
              <a:gd name="T20" fmla="*/ 79 w 358"/>
              <a:gd name="T21" fmla="*/ 542 h 1327"/>
              <a:gd name="T22" fmla="*/ 115 w 358"/>
              <a:gd name="T23" fmla="*/ 645 h 1327"/>
              <a:gd name="T24" fmla="*/ 23 w 358"/>
              <a:gd name="T25" fmla="*/ 852 h 1327"/>
              <a:gd name="T26" fmla="*/ 64 w 358"/>
              <a:gd name="T27" fmla="*/ 907 h 1327"/>
              <a:gd name="T28" fmla="*/ 110 w 358"/>
              <a:gd name="T29" fmla="*/ 930 h 1327"/>
              <a:gd name="T30" fmla="*/ 111 w 358"/>
              <a:gd name="T31" fmla="*/ 915 h 1327"/>
              <a:gd name="T32" fmla="*/ 80 w 358"/>
              <a:gd name="T33" fmla="*/ 764 h 1327"/>
              <a:gd name="T34" fmla="*/ 179 w 358"/>
              <a:gd name="T35" fmla="*/ 983 h 1327"/>
              <a:gd name="T36" fmla="*/ 108 w 358"/>
              <a:gd name="T37" fmla="*/ 991 h 1327"/>
              <a:gd name="T38" fmla="*/ 8 w 358"/>
              <a:gd name="T39" fmla="*/ 959 h 1327"/>
              <a:gd name="T40" fmla="*/ 58 w 358"/>
              <a:gd name="T41" fmla="*/ 1009 h 1327"/>
              <a:gd name="T42" fmla="*/ 195 w 358"/>
              <a:gd name="T43" fmla="*/ 1049 h 1327"/>
              <a:gd name="T44" fmla="*/ 53 w 358"/>
              <a:gd name="T45" fmla="*/ 1281 h 1327"/>
              <a:gd name="T46" fmla="*/ 45 w 358"/>
              <a:gd name="T47" fmla="*/ 1265 h 1327"/>
              <a:gd name="T48" fmla="*/ 62 w 358"/>
              <a:gd name="T49" fmla="*/ 1263 h 1327"/>
              <a:gd name="T50" fmla="*/ 118 w 358"/>
              <a:gd name="T51" fmla="*/ 1202 h 1327"/>
              <a:gd name="T52" fmla="*/ 94 w 358"/>
              <a:gd name="T53" fmla="*/ 1137 h 1327"/>
              <a:gd name="T54" fmla="*/ 46 w 358"/>
              <a:gd name="T55" fmla="*/ 1118 h 1327"/>
              <a:gd name="T56" fmla="*/ 8 w 358"/>
              <a:gd name="T57" fmla="*/ 1287 h 1327"/>
              <a:gd name="T58" fmla="*/ 64 w 358"/>
              <a:gd name="T59" fmla="*/ 1314 h 1327"/>
              <a:gd name="T60" fmla="*/ 227 w 358"/>
              <a:gd name="T61" fmla="*/ 1086 h 1327"/>
              <a:gd name="T62" fmla="*/ 293 w 358"/>
              <a:gd name="T63" fmla="*/ 932 h 1327"/>
              <a:gd name="T64" fmla="*/ 91 w 358"/>
              <a:gd name="T65" fmla="*/ 390 h 1327"/>
              <a:gd name="T66" fmla="*/ 85 w 358"/>
              <a:gd name="T67" fmla="*/ 235 h 1327"/>
              <a:gd name="T68" fmla="*/ 118 w 358"/>
              <a:gd name="T69" fmla="*/ 153 h 1327"/>
              <a:gd name="T70" fmla="*/ 198 w 358"/>
              <a:gd name="T71" fmla="*/ 133 h 1327"/>
              <a:gd name="T72" fmla="*/ 149 w 358"/>
              <a:gd name="T73" fmla="*/ 326 h 1327"/>
              <a:gd name="T74" fmla="*/ 276 w 358"/>
              <a:gd name="T75" fmla="*/ 881 h 1327"/>
              <a:gd name="T76" fmla="*/ 204 w 358"/>
              <a:gd name="T77" fmla="*/ 975 h 1327"/>
              <a:gd name="T78" fmla="*/ 232 w 358"/>
              <a:gd name="T79" fmla="*/ 752 h 13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58" h="1327">
                <a:moveTo>
                  <a:pt x="300" y="711"/>
                </a:moveTo>
                <a:cubicBezTo>
                  <a:pt x="278" y="678"/>
                  <a:pt x="252" y="656"/>
                  <a:pt x="217" y="645"/>
                </a:cubicBezTo>
                <a:cubicBezTo>
                  <a:pt x="174" y="631"/>
                  <a:pt x="138" y="640"/>
                  <a:pt x="138" y="640"/>
                </a:cubicBezTo>
                <a:cubicBezTo>
                  <a:pt x="113" y="511"/>
                  <a:pt x="113" y="511"/>
                  <a:pt x="113" y="511"/>
                </a:cubicBezTo>
                <a:cubicBezTo>
                  <a:pt x="122" y="502"/>
                  <a:pt x="130" y="493"/>
                  <a:pt x="139" y="483"/>
                </a:cubicBezTo>
                <a:cubicBezTo>
                  <a:pt x="147" y="474"/>
                  <a:pt x="155" y="464"/>
                  <a:pt x="162" y="454"/>
                </a:cubicBezTo>
                <a:cubicBezTo>
                  <a:pt x="171" y="441"/>
                  <a:pt x="171" y="441"/>
                  <a:pt x="171" y="441"/>
                </a:cubicBezTo>
                <a:cubicBezTo>
                  <a:pt x="189" y="414"/>
                  <a:pt x="204" y="386"/>
                  <a:pt x="216" y="356"/>
                </a:cubicBezTo>
                <a:cubicBezTo>
                  <a:pt x="235" y="306"/>
                  <a:pt x="245" y="244"/>
                  <a:pt x="237" y="191"/>
                </a:cubicBezTo>
                <a:cubicBezTo>
                  <a:pt x="235" y="176"/>
                  <a:pt x="232" y="162"/>
                  <a:pt x="228" y="146"/>
                </a:cubicBezTo>
                <a:cubicBezTo>
                  <a:pt x="218" y="111"/>
                  <a:pt x="206" y="77"/>
                  <a:pt x="191" y="44"/>
                </a:cubicBezTo>
                <a:cubicBezTo>
                  <a:pt x="185" y="33"/>
                  <a:pt x="181" y="19"/>
                  <a:pt x="171" y="11"/>
                </a:cubicBezTo>
                <a:cubicBezTo>
                  <a:pt x="158" y="0"/>
                  <a:pt x="139" y="7"/>
                  <a:pt x="128" y="17"/>
                </a:cubicBezTo>
                <a:cubicBezTo>
                  <a:pt x="93" y="46"/>
                  <a:pt x="77" y="98"/>
                  <a:pt x="64" y="139"/>
                </a:cubicBezTo>
                <a:cubicBezTo>
                  <a:pt x="58" y="157"/>
                  <a:pt x="54" y="175"/>
                  <a:pt x="52" y="194"/>
                </a:cubicBezTo>
                <a:cubicBezTo>
                  <a:pt x="46" y="251"/>
                  <a:pt x="49" y="308"/>
                  <a:pt x="58" y="365"/>
                </a:cubicBezTo>
                <a:cubicBezTo>
                  <a:pt x="61" y="380"/>
                  <a:pt x="66" y="396"/>
                  <a:pt x="69" y="411"/>
                </a:cubicBezTo>
                <a:cubicBezTo>
                  <a:pt x="69" y="411"/>
                  <a:pt x="39" y="442"/>
                  <a:pt x="8" y="475"/>
                </a:cubicBezTo>
                <a:cubicBezTo>
                  <a:pt x="8" y="610"/>
                  <a:pt x="8" y="610"/>
                  <a:pt x="8" y="610"/>
                </a:cubicBezTo>
                <a:cubicBezTo>
                  <a:pt x="16" y="602"/>
                  <a:pt x="24" y="593"/>
                  <a:pt x="32" y="585"/>
                </a:cubicBezTo>
                <a:cubicBezTo>
                  <a:pt x="43" y="574"/>
                  <a:pt x="55" y="564"/>
                  <a:pt x="66" y="553"/>
                </a:cubicBezTo>
                <a:cubicBezTo>
                  <a:pt x="71" y="549"/>
                  <a:pt x="75" y="545"/>
                  <a:pt x="79" y="542"/>
                </a:cubicBezTo>
                <a:cubicBezTo>
                  <a:pt x="83" y="538"/>
                  <a:pt x="88" y="534"/>
                  <a:pt x="92" y="530"/>
                </a:cubicBezTo>
                <a:cubicBezTo>
                  <a:pt x="97" y="552"/>
                  <a:pt x="116" y="644"/>
                  <a:pt x="115" y="645"/>
                </a:cubicBezTo>
                <a:cubicBezTo>
                  <a:pt x="88" y="655"/>
                  <a:pt x="64" y="673"/>
                  <a:pt x="42" y="701"/>
                </a:cubicBezTo>
                <a:cubicBezTo>
                  <a:pt x="10" y="743"/>
                  <a:pt x="0" y="803"/>
                  <a:pt x="23" y="852"/>
                </a:cubicBezTo>
                <a:cubicBezTo>
                  <a:pt x="30" y="866"/>
                  <a:pt x="39" y="882"/>
                  <a:pt x="50" y="893"/>
                </a:cubicBezTo>
                <a:cubicBezTo>
                  <a:pt x="54" y="898"/>
                  <a:pt x="59" y="903"/>
                  <a:pt x="64" y="907"/>
                </a:cubicBezTo>
                <a:cubicBezTo>
                  <a:pt x="74" y="915"/>
                  <a:pt x="84" y="920"/>
                  <a:pt x="95" y="925"/>
                </a:cubicBezTo>
                <a:cubicBezTo>
                  <a:pt x="100" y="927"/>
                  <a:pt x="105" y="930"/>
                  <a:pt x="110" y="930"/>
                </a:cubicBezTo>
                <a:cubicBezTo>
                  <a:pt x="114" y="930"/>
                  <a:pt x="118" y="926"/>
                  <a:pt x="118" y="923"/>
                </a:cubicBezTo>
                <a:cubicBezTo>
                  <a:pt x="118" y="919"/>
                  <a:pt x="114" y="916"/>
                  <a:pt x="111" y="915"/>
                </a:cubicBezTo>
                <a:cubicBezTo>
                  <a:pt x="96" y="908"/>
                  <a:pt x="82" y="897"/>
                  <a:pt x="70" y="883"/>
                </a:cubicBezTo>
                <a:cubicBezTo>
                  <a:pt x="40" y="847"/>
                  <a:pt x="51" y="796"/>
                  <a:pt x="80" y="764"/>
                </a:cubicBezTo>
                <a:cubicBezTo>
                  <a:pt x="96" y="747"/>
                  <a:pt x="113" y="736"/>
                  <a:pt x="131" y="730"/>
                </a:cubicBezTo>
                <a:cubicBezTo>
                  <a:pt x="179" y="983"/>
                  <a:pt x="179" y="983"/>
                  <a:pt x="179" y="983"/>
                </a:cubicBezTo>
                <a:cubicBezTo>
                  <a:pt x="170" y="986"/>
                  <a:pt x="164" y="987"/>
                  <a:pt x="155" y="988"/>
                </a:cubicBezTo>
                <a:cubicBezTo>
                  <a:pt x="140" y="991"/>
                  <a:pt x="124" y="992"/>
                  <a:pt x="108" y="991"/>
                </a:cubicBezTo>
                <a:cubicBezTo>
                  <a:pt x="87" y="990"/>
                  <a:pt x="67" y="985"/>
                  <a:pt x="47" y="978"/>
                </a:cubicBezTo>
                <a:cubicBezTo>
                  <a:pt x="33" y="973"/>
                  <a:pt x="21" y="967"/>
                  <a:pt x="8" y="959"/>
                </a:cubicBezTo>
                <a:cubicBezTo>
                  <a:pt x="8" y="989"/>
                  <a:pt x="8" y="989"/>
                  <a:pt x="8" y="989"/>
                </a:cubicBezTo>
                <a:cubicBezTo>
                  <a:pt x="24" y="998"/>
                  <a:pt x="41" y="1004"/>
                  <a:pt x="58" y="1009"/>
                </a:cubicBezTo>
                <a:cubicBezTo>
                  <a:pt x="126" y="1026"/>
                  <a:pt x="184" y="1006"/>
                  <a:pt x="184" y="1006"/>
                </a:cubicBezTo>
                <a:cubicBezTo>
                  <a:pt x="184" y="1006"/>
                  <a:pt x="195" y="1047"/>
                  <a:pt x="195" y="1049"/>
                </a:cubicBezTo>
                <a:cubicBezTo>
                  <a:pt x="209" y="1114"/>
                  <a:pt x="236" y="1204"/>
                  <a:pt x="188" y="1260"/>
                </a:cubicBezTo>
                <a:cubicBezTo>
                  <a:pt x="157" y="1295"/>
                  <a:pt x="93" y="1307"/>
                  <a:pt x="53" y="1281"/>
                </a:cubicBezTo>
                <a:cubicBezTo>
                  <a:pt x="46" y="1277"/>
                  <a:pt x="42" y="1271"/>
                  <a:pt x="40" y="1264"/>
                </a:cubicBezTo>
                <a:cubicBezTo>
                  <a:pt x="42" y="1264"/>
                  <a:pt x="43" y="1265"/>
                  <a:pt x="45" y="1265"/>
                </a:cubicBezTo>
                <a:cubicBezTo>
                  <a:pt x="50" y="1265"/>
                  <a:pt x="54" y="1264"/>
                  <a:pt x="58" y="1263"/>
                </a:cubicBezTo>
                <a:cubicBezTo>
                  <a:pt x="59" y="1263"/>
                  <a:pt x="61" y="1263"/>
                  <a:pt x="62" y="1263"/>
                </a:cubicBezTo>
                <a:cubicBezTo>
                  <a:pt x="80" y="1258"/>
                  <a:pt x="94" y="1248"/>
                  <a:pt x="105" y="1234"/>
                </a:cubicBezTo>
                <a:cubicBezTo>
                  <a:pt x="112" y="1226"/>
                  <a:pt x="116" y="1215"/>
                  <a:pt x="118" y="1202"/>
                </a:cubicBezTo>
                <a:cubicBezTo>
                  <a:pt x="118" y="1199"/>
                  <a:pt x="119" y="1195"/>
                  <a:pt x="119" y="1192"/>
                </a:cubicBezTo>
                <a:cubicBezTo>
                  <a:pt x="119" y="1170"/>
                  <a:pt x="109" y="1151"/>
                  <a:pt x="94" y="1137"/>
                </a:cubicBezTo>
                <a:cubicBezTo>
                  <a:pt x="90" y="1133"/>
                  <a:pt x="84" y="1129"/>
                  <a:pt x="79" y="1126"/>
                </a:cubicBezTo>
                <a:cubicBezTo>
                  <a:pt x="69" y="1121"/>
                  <a:pt x="58" y="1118"/>
                  <a:pt x="46" y="1118"/>
                </a:cubicBezTo>
                <a:cubicBezTo>
                  <a:pt x="32" y="1118"/>
                  <a:pt x="19" y="1122"/>
                  <a:pt x="8" y="1129"/>
                </a:cubicBezTo>
                <a:cubicBezTo>
                  <a:pt x="8" y="1287"/>
                  <a:pt x="8" y="1287"/>
                  <a:pt x="8" y="1287"/>
                </a:cubicBezTo>
                <a:cubicBezTo>
                  <a:pt x="10" y="1288"/>
                  <a:pt x="11" y="1290"/>
                  <a:pt x="13" y="1291"/>
                </a:cubicBezTo>
                <a:cubicBezTo>
                  <a:pt x="28" y="1302"/>
                  <a:pt x="46" y="1309"/>
                  <a:pt x="64" y="1314"/>
                </a:cubicBezTo>
                <a:cubicBezTo>
                  <a:pt x="111" y="1327"/>
                  <a:pt x="171" y="1314"/>
                  <a:pt x="206" y="1278"/>
                </a:cubicBezTo>
                <a:cubicBezTo>
                  <a:pt x="253" y="1228"/>
                  <a:pt x="243" y="1158"/>
                  <a:pt x="227" y="1086"/>
                </a:cubicBezTo>
                <a:cubicBezTo>
                  <a:pt x="224" y="1070"/>
                  <a:pt x="208" y="999"/>
                  <a:pt x="209" y="996"/>
                </a:cubicBezTo>
                <a:cubicBezTo>
                  <a:pt x="243" y="981"/>
                  <a:pt x="271" y="960"/>
                  <a:pt x="293" y="932"/>
                </a:cubicBezTo>
                <a:cubicBezTo>
                  <a:pt x="358" y="846"/>
                  <a:pt x="329" y="753"/>
                  <a:pt x="300" y="711"/>
                </a:cubicBezTo>
                <a:close/>
                <a:moveTo>
                  <a:pt x="91" y="390"/>
                </a:moveTo>
                <a:cubicBezTo>
                  <a:pt x="89" y="385"/>
                  <a:pt x="80" y="354"/>
                  <a:pt x="79" y="332"/>
                </a:cubicBezTo>
                <a:cubicBezTo>
                  <a:pt x="76" y="299"/>
                  <a:pt x="78" y="267"/>
                  <a:pt x="85" y="235"/>
                </a:cubicBezTo>
                <a:cubicBezTo>
                  <a:pt x="88" y="224"/>
                  <a:pt x="91" y="213"/>
                  <a:pt x="95" y="202"/>
                </a:cubicBezTo>
                <a:cubicBezTo>
                  <a:pt x="101" y="185"/>
                  <a:pt x="109" y="168"/>
                  <a:pt x="118" y="153"/>
                </a:cubicBezTo>
                <a:cubicBezTo>
                  <a:pt x="130" y="132"/>
                  <a:pt x="146" y="121"/>
                  <a:pt x="166" y="118"/>
                </a:cubicBezTo>
                <a:cubicBezTo>
                  <a:pt x="180" y="118"/>
                  <a:pt x="191" y="123"/>
                  <a:pt x="198" y="133"/>
                </a:cubicBezTo>
                <a:cubicBezTo>
                  <a:pt x="214" y="156"/>
                  <a:pt x="210" y="188"/>
                  <a:pt x="204" y="214"/>
                </a:cubicBezTo>
                <a:cubicBezTo>
                  <a:pt x="195" y="255"/>
                  <a:pt x="176" y="294"/>
                  <a:pt x="149" y="326"/>
                </a:cubicBezTo>
                <a:cubicBezTo>
                  <a:pt x="113" y="371"/>
                  <a:pt x="92" y="388"/>
                  <a:pt x="91" y="390"/>
                </a:cubicBezTo>
                <a:close/>
                <a:moveTo>
                  <a:pt x="276" y="881"/>
                </a:moveTo>
                <a:cubicBezTo>
                  <a:pt x="272" y="896"/>
                  <a:pt x="266" y="911"/>
                  <a:pt x="258" y="924"/>
                </a:cubicBezTo>
                <a:cubicBezTo>
                  <a:pt x="240" y="952"/>
                  <a:pt x="204" y="975"/>
                  <a:pt x="204" y="975"/>
                </a:cubicBezTo>
                <a:cubicBezTo>
                  <a:pt x="155" y="726"/>
                  <a:pt x="155" y="726"/>
                  <a:pt x="155" y="726"/>
                </a:cubicBezTo>
                <a:cubicBezTo>
                  <a:pt x="184" y="726"/>
                  <a:pt x="210" y="735"/>
                  <a:pt x="232" y="752"/>
                </a:cubicBezTo>
                <a:cubicBezTo>
                  <a:pt x="270" y="781"/>
                  <a:pt x="288" y="835"/>
                  <a:pt x="276" y="881"/>
                </a:cubicBezTo>
                <a:close/>
              </a:path>
            </a:pathLst>
          </a:custGeom>
          <a:gradFill>
            <a:gsLst>
              <a:gs pos="20000">
                <a:schemeClr val="accent1">
                  <a:lumMod val="2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10925-201A-4743-8853-90813EDB94FD}" type="datetime1">
              <a:rPr lang="ru-RU" noProof="0" smtClean="0"/>
              <a:t>12.06.2023</a:t>
            </a:fld>
            <a:endParaRPr lang="ru-RU" noProof="0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667729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10501" y="1905000"/>
            <a:ext cx="6217920" cy="4419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371601" y="1905000"/>
            <a:ext cx="2781700" cy="4419600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9BC20-88B9-463E-BD09-C473B6CD8F2E}" type="datetime1">
              <a:rPr lang="ru-RU" noProof="0" smtClean="0"/>
              <a:t>12.06.2023</a:t>
            </a:fld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564634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6477000" y="1597795"/>
            <a:ext cx="5715000" cy="5260206"/>
          </a:xfrm>
        </p:spPr>
        <p:txBody>
          <a:bodyPr tIns="36576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371601" y="1905000"/>
            <a:ext cx="4648200" cy="4419600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noProof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001858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 userDrawn="1"/>
        </p:nvSpPr>
        <p:spPr>
          <a:xfrm>
            <a:off x="0" y="0"/>
            <a:ext cx="12192000" cy="1600200"/>
          </a:xfrm>
          <a:prstGeom prst="rect">
            <a:avLst/>
          </a:prstGeom>
          <a:gradFill flip="none" rotWithShape="1">
            <a:gsLst>
              <a:gs pos="20000">
                <a:schemeClr val="bg1"/>
              </a:gs>
              <a:gs pos="100000">
                <a:schemeClr val="accent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Полилиния 17"/>
          <p:cNvSpPr>
            <a:spLocks noChangeAspect="1" noEditPoints="1"/>
          </p:cNvSpPr>
          <p:nvPr userDrawn="1"/>
        </p:nvSpPr>
        <p:spPr bwMode="auto">
          <a:xfrm>
            <a:off x="0" y="0"/>
            <a:ext cx="1118052" cy="4114800"/>
          </a:xfrm>
          <a:custGeom>
            <a:avLst/>
            <a:gdLst>
              <a:gd name="T0" fmla="*/ 217 w 358"/>
              <a:gd name="T1" fmla="*/ 645 h 1327"/>
              <a:gd name="T2" fmla="*/ 113 w 358"/>
              <a:gd name="T3" fmla="*/ 511 h 1327"/>
              <a:gd name="T4" fmla="*/ 162 w 358"/>
              <a:gd name="T5" fmla="*/ 454 h 1327"/>
              <a:gd name="T6" fmla="*/ 216 w 358"/>
              <a:gd name="T7" fmla="*/ 356 h 1327"/>
              <a:gd name="T8" fmla="*/ 228 w 358"/>
              <a:gd name="T9" fmla="*/ 146 h 1327"/>
              <a:gd name="T10" fmla="*/ 171 w 358"/>
              <a:gd name="T11" fmla="*/ 11 h 1327"/>
              <a:gd name="T12" fmla="*/ 64 w 358"/>
              <a:gd name="T13" fmla="*/ 139 h 1327"/>
              <a:gd name="T14" fmla="*/ 58 w 358"/>
              <a:gd name="T15" fmla="*/ 365 h 1327"/>
              <a:gd name="T16" fmla="*/ 8 w 358"/>
              <a:gd name="T17" fmla="*/ 475 h 1327"/>
              <a:gd name="T18" fmla="*/ 32 w 358"/>
              <a:gd name="T19" fmla="*/ 585 h 1327"/>
              <a:gd name="T20" fmla="*/ 79 w 358"/>
              <a:gd name="T21" fmla="*/ 542 h 1327"/>
              <a:gd name="T22" fmla="*/ 115 w 358"/>
              <a:gd name="T23" fmla="*/ 645 h 1327"/>
              <a:gd name="T24" fmla="*/ 23 w 358"/>
              <a:gd name="T25" fmla="*/ 852 h 1327"/>
              <a:gd name="T26" fmla="*/ 64 w 358"/>
              <a:gd name="T27" fmla="*/ 907 h 1327"/>
              <a:gd name="T28" fmla="*/ 110 w 358"/>
              <a:gd name="T29" fmla="*/ 930 h 1327"/>
              <a:gd name="T30" fmla="*/ 111 w 358"/>
              <a:gd name="T31" fmla="*/ 915 h 1327"/>
              <a:gd name="T32" fmla="*/ 80 w 358"/>
              <a:gd name="T33" fmla="*/ 764 h 1327"/>
              <a:gd name="T34" fmla="*/ 179 w 358"/>
              <a:gd name="T35" fmla="*/ 983 h 1327"/>
              <a:gd name="T36" fmla="*/ 108 w 358"/>
              <a:gd name="T37" fmla="*/ 991 h 1327"/>
              <a:gd name="T38" fmla="*/ 8 w 358"/>
              <a:gd name="T39" fmla="*/ 959 h 1327"/>
              <a:gd name="T40" fmla="*/ 58 w 358"/>
              <a:gd name="T41" fmla="*/ 1009 h 1327"/>
              <a:gd name="T42" fmla="*/ 195 w 358"/>
              <a:gd name="T43" fmla="*/ 1049 h 1327"/>
              <a:gd name="T44" fmla="*/ 53 w 358"/>
              <a:gd name="T45" fmla="*/ 1281 h 1327"/>
              <a:gd name="T46" fmla="*/ 45 w 358"/>
              <a:gd name="T47" fmla="*/ 1265 h 1327"/>
              <a:gd name="T48" fmla="*/ 62 w 358"/>
              <a:gd name="T49" fmla="*/ 1263 h 1327"/>
              <a:gd name="T50" fmla="*/ 118 w 358"/>
              <a:gd name="T51" fmla="*/ 1202 h 1327"/>
              <a:gd name="T52" fmla="*/ 94 w 358"/>
              <a:gd name="T53" fmla="*/ 1137 h 1327"/>
              <a:gd name="T54" fmla="*/ 46 w 358"/>
              <a:gd name="T55" fmla="*/ 1118 h 1327"/>
              <a:gd name="T56" fmla="*/ 8 w 358"/>
              <a:gd name="T57" fmla="*/ 1287 h 1327"/>
              <a:gd name="T58" fmla="*/ 64 w 358"/>
              <a:gd name="T59" fmla="*/ 1314 h 1327"/>
              <a:gd name="T60" fmla="*/ 227 w 358"/>
              <a:gd name="T61" fmla="*/ 1086 h 1327"/>
              <a:gd name="T62" fmla="*/ 293 w 358"/>
              <a:gd name="T63" fmla="*/ 932 h 1327"/>
              <a:gd name="T64" fmla="*/ 91 w 358"/>
              <a:gd name="T65" fmla="*/ 390 h 1327"/>
              <a:gd name="T66" fmla="*/ 85 w 358"/>
              <a:gd name="T67" fmla="*/ 235 h 1327"/>
              <a:gd name="T68" fmla="*/ 118 w 358"/>
              <a:gd name="T69" fmla="*/ 153 h 1327"/>
              <a:gd name="T70" fmla="*/ 198 w 358"/>
              <a:gd name="T71" fmla="*/ 133 h 1327"/>
              <a:gd name="T72" fmla="*/ 149 w 358"/>
              <a:gd name="T73" fmla="*/ 326 h 1327"/>
              <a:gd name="T74" fmla="*/ 276 w 358"/>
              <a:gd name="T75" fmla="*/ 881 h 1327"/>
              <a:gd name="T76" fmla="*/ 204 w 358"/>
              <a:gd name="T77" fmla="*/ 975 h 1327"/>
              <a:gd name="T78" fmla="*/ 232 w 358"/>
              <a:gd name="T79" fmla="*/ 752 h 13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58" h="1327">
                <a:moveTo>
                  <a:pt x="300" y="711"/>
                </a:moveTo>
                <a:cubicBezTo>
                  <a:pt x="278" y="678"/>
                  <a:pt x="252" y="656"/>
                  <a:pt x="217" y="645"/>
                </a:cubicBezTo>
                <a:cubicBezTo>
                  <a:pt x="174" y="631"/>
                  <a:pt x="138" y="640"/>
                  <a:pt x="138" y="640"/>
                </a:cubicBezTo>
                <a:cubicBezTo>
                  <a:pt x="113" y="511"/>
                  <a:pt x="113" y="511"/>
                  <a:pt x="113" y="511"/>
                </a:cubicBezTo>
                <a:cubicBezTo>
                  <a:pt x="122" y="502"/>
                  <a:pt x="130" y="493"/>
                  <a:pt x="139" y="483"/>
                </a:cubicBezTo>
                <a:cubicBezTo>
                  <a:pt x="147" y="474"/>
                  <a:pt x="155" y="464"/>
                  <a:pt x="162" y="454"/>
                </a:cubicBezTo>
                <a:cubicBezTo>
                  <a:pt x="171" y="441"/>
                  <a:pt x="171" y="441"/>
                  <a:pt x="171" y="441"/>
                </a:cubicBezTo>
                <a:cubicBezTo>
                  <a:pt x="189" y="414"/>
                  <a:pt x="204" y="386"/>
                  <a:pt x="216" y="356"/>
                </a:cubicBezTo>
                <a:cubicBezTo>
                  <a:pt x="235" y="306"/>
                  <a:pt x="245" y="244"/>
                  <a:pt x="237" y="191"/>
                </a:cubicBezTo>
                <a:cubicBezTo>
                  <a:pt x="235" y="176"/>
                  <a:pt x="232" y="162"/>
                  <a:pt x="228" y="146"/>
                </a:cubicBezTo>
                <a:cubicBezTo>
                  <a:pt x="218" y="111"/>
                  <a:pt x="206" y="77"/>
                  <a:pt x="191" y="44"/>
                </a:cubicBezTo>
                <a:cubicBezTo>
                  <a:pt x="185" y="33"/>
                  <a:pt x="181" y="19"/>
                  <a:pt x="171" y="11"/>
                </a:cubicBezTo>
                <a:cubicBezTo>
                  <a:pt x="158" y="0"/>
                  <a:pt x="139" y="7"/>
                  <a:pt x="128" y="17"/>
                </a:cubicBezTo>
                <a:cubicBezTo>
                  <a:pt x="93" y="46"/>
                  <a:pt x="77" y="98"/>
                  <a:pt x="64" y="139"/>
                </a:cubicBezTo>
                <a:cubicBezTo>
                  <a:pt x="58" y="157"/>
                  <a:pt x="54" y="175"/>
                  <a:pt x="52" y="194"/>
                </a:cubicBezTo>
                <a:cubicBezTo>
                  <a:pt x="46" y="251"/>
                  <a:pt x="49" y="308"/>
                  <a:pt x="58" y="365"/>
                </a:cubicBezTo>
                <a:cubicBezTo>
                  <a:pt x="61" y="380"/>
                  <a:pt x="66" y="396"/>
                  <a:pt x="69" y="411"/>
                </a:cubicBezTo>
                <a:cubicBezTo>
                  <a:pt x="69" y="411"/>
                  <a:pt x="39" y="442"/>
                  <a:pt x="8" y="475"/>
                </a:cubicBezTo>
                <a:cubicBezTo>
                  <a:pt x="8" y="610"/>
                  <a:pt x="8" y="610"/>
                  <a:pt x="8" y="610"/>
                </a:cubicBezTo>
                <a:cubicBezTo>
                  <a:pt x="16" y="602"/>
                  <a:pt x="24" y="593"/>
                  <a:pt x="32" y="585"/>
                </a:cubicBezTo>
                <a:cubicBezTo>
                  <a:pt x="43" y="574"/>
                  <a:pt x="55" y="564"/>
                  <a:pt x="66" y="553"/>
                </a:cubicBezTo>
                <a:cubicBezTo>
                  <a:pt x="71" y="549"/>
                  <a:pt x="75" y="545"/>
                  <a:pt x="79" y="542"/>
                </a:cubicBezTo>
                <a:cubicBezTo>
                  <a:pt x="83" y="538"/>
                  <a:pt x="88" y="534"/>
                  <a:pt x="92" y="530"/>
                </a:cubicBezTo>
                <a:cubicBezTo>
                  <a:pt x="97" y="552"/>
                  <a:pt x="116" y="644"/>
                  <a:pt x="115" y="645"/>
                </a:cubicBezTo>
                <a:cubicBezTo>
                  <a:pt x="88" y="655"/>
                  <a:pt x="64" y="673"/>
                  <a:pt x="42" y="701"/>
                </a:cubicBezTo>
                <a:cubicBezTo>
                  <a:pt x="10" y="743"/>
                  <a:pt x="0" y="803"/>
                  <a:pt x="23" y="852"/>
                </a:cubicBezTo>
                <a:cubicBezTo>
                  <a:pt x="30" y="866"/>
                  <a:pt x="39" y="882"/>
                  <a:pt x="50" y="893"/>
                </a:cubicBezTo>
                <a:cubicBezTo>
                  <a:pt x="54" y="898"/>
                  <a:pt x="59" y="903"/>
                  <a:pt x="64" y="907"/>
                </a:cubicBezTo>
                <a:cubicBezTo>
                  <a:pt x="74" y="915"/>
                  <a:pt x="84" y="920"/>
                  <a:pt x="95" y="925"/>
                </a:cubicBezTo>
                <a:cubicBezTo>
                  <a:pt x="100" y="927"/>
                  <a:pt x="105" y="930"/>
                  <a:pt x="110" y="930"/>
                </a:cubicBezTo>
                <a:cubicBezTo>
                  <a:pt x="114" y="930"/>
                  <a:pt x="118" y="926"/>
                  <a:pt x="118" y="923"/>
                </a:cubicBezTo>
                <a:cubicBezTo>
                  <a:pt x="118" y="919"/>
                  <a:pt x="114" y="916"/>
                  <a:pt x="111" y="915"/>
                </a:cubicBezTo>
                <a:cubicBezTo>
                  <a:pt x="96" y="908"/>
                  <a:pt x="82" y="897"/>
                  <a:pt x="70" y="883"/>
                </a:cubicBezTo>
                <a:cubicBezTo>
                  <a:pt x="40" y="847"/>
                  <a:pt x="51" y="796"/>
                  <a:pt x="80" y="764"/>
                </a:cubicBezTo>
                <a:cubicBezTo>
                  <a:pt x="96" y="747"/>
                  <a:pt x="113" y="736"/>
                  <a:pt x="131" y="730"/>
                </a:cubicBezTo>
                <a:cubicBezTo>
                  <a:pt x="179" y="983"/>
                  <a:pt x="179" y="983"/>
                  <a:pt x="179" y="983"/>
                </a:cubicBezTo>
                <a:cubicBezTo>
                  <a:pt x="170" y="986"/>
                  <a:pt x="164" y="987"/>
                  <a:pt x="155" y="988"/>
                </a:cubicBezTo>
                <a:cubicBezTo>
                  <a:pt x="140" y="991"/>
                  <a:pt x="124" y="992"/>
                  <a:pt x="108" y="991"/>
                </a:cubicBezTo>
                <a:cubicBezTo>
                  <a:pt x="87" y="990"/>
                  <a:pt x="67" y="985"/>
                  <a:pt x="47" y="978"/>
                </a:cubicBezTo>
                <a:cubicBezTo>
                  <a:pt x="33" y="973"/>
                  <a:pt x="21" y="967"/>
                  <a:pt x="8" y="959"/>
                </a:cubicBezTo>
                <a:cubicBezTo>
                  <a:pt x="8" y="989"/>
                  <a:pt x="8" y="989"/>
                  <a:pt x="8" y="989"/>
                </a:cubicBezTo>
                <a:cubicBezTo>
                  <a:pt x="24" y="998"/>
                  <a:pt x="41" y="1004"/>
                  <a:pt x="58" y="1009"/>
                </a:cubicBezTo>
                <a:cubicBezTo>
                  <a:pt x="126" y="1026"/>
                  <a:pt x="184" y="1006"/>
                  <a:pt x="184" y="1006"/>
                </a:cubicBezTo>
                <a:cubicBezTo>
                  <a:pt x="184" y="1006"/>
                  <a:pt x="195" y="1047"/>
                  <a:pt x="195" y="1049"/>
                </a:cubicBezTo>
                <a:cubicBezTo>
                  <a:pt x="209" y="1114"/>
                  <a:pt x="236" y="1204"/>
                  <a:pt x="188" y="1260"/>
                </a:cubicBezTo>
                <a:cubicBezTo>
                  <a:pt x="157" y="1295"/>
                  <a:pt x="93" y="1307"/>
                  <a:pt x="53" y="1281"/>
                </a:cubicBezTo>
                <a:cubicBezTo>
                  <a:pt x="46" y="1277"/>
                  <a:pt x="42" y="1271"/>
                  <a:pt x="40" y="1264"/>
                </a:cubicBezTo>
                <a:cubicBezTo>
                  <a:pt x="42" y="1264"/>
                  <a:pt x="43" y="1265"/>
                  <a:pt x="45" y="1265"/>
                </a:cubicBezTo>
                <a:cubicBezTo>
                  <a:pt x="50" y="1265"/>
                  <a:pt x="54" y="1264"/>
                  <a:pt x="58" y="1263"/>
                </a:cubicBezTo>
                <a:cubicBezTo>
                  <a:pt x="59" y="1263"/>
                  <a:pt x="61" y="1263"/>
                  <a:pt x="62" y="1263"/>
                </a:cubicBezTo>
                <a:cubicBezTo>
                  <a:pt x="80" y="1258"/>
                  <a:pt x="94" y="1248"/>
                  <a:pt x="105" y="1234"/>
                </a:cubicBezTo>
                <a:cubicBezTo>
                  <a:pt x="112" y="1226"/>
                  <a:pt x="116" y="1215"/>
                  <a:pt x="118" y="1202"/>
                </a:cubicBezTo>
                <a:cubicBezTo>
                  <a:pt x="118" y="1199"/>
                  <a:pt x="119" y="1195"/>
                  <a:pt x="119" y="1192"/>
                </a:cubicBezTo>
                <a:cubicBezTo>
                  <a:pt x="119" y="1170"/>
                  <a:pt x="109" y="1151"/>
                  <a:pt x="94" y="1137"/>
                </a:cubicBezTo>
                <a:cubicBezTo>
                  <a:pt x="90" y="1133"/>
                  <a:pt x="84" y="1129"/>
                  <a:pt x="79" y="1126"/>
                </a:cubicBezTo>
                <a:cubicBezTo>
                  <a:pt x="69" y="1121"/>
                  <a:pt x="58" y="1118"/>
                  <a:pt x="46" y="1118"/>
                </a:cubicBezTo>
                <a:cubicBezTo>
                  <a:pt x="32" y="1118"/>
                  <a:pt x="19" y="1122"/>
                  <a:pt x="8" y="1129"/>
                </a:cubicBezTo>
                <a:cubicBezTo>
                  <a:pt x="8" y="1287"/>
                  <a:pt x="8" y="1287"/>
                  <a:pt x="8" y="1287"/>
                </a:cubicBezTo>
                <a:cubicBezTo>
                  <a:pt x="10" y="1288"/>
                  <a:pt x="11" y="1290"/>
                  <a:pt x="13" y="1291"/>
                </a:cubicBezTo>
                <a:cubicBezTo>
                  <a:pt x="28" y="1302"/>
                  <a:pt x="46" y="1309"/>
                  <a:pt x="64" y="1314"/>
                </a:cubicBezTo>
                <a:cubicBezTo>
                  <a:pt x="111" y="1327"/>
                  <a:pt x="171" y="1314"/>
                  <a:pt x="206" y="1278"/>
                </a:cubicBezTo>
                <a:cubicBezTo>
                  <a:pt x="253" y="1228"/>
                  <a:pt x="243" y="1158"/>
                  <a:pt x="227" y="1086"/>
                </a:cubicBezTo>
                <a:cubicBezTo>
                  <a:pt x="224" y="1070"/>
                  <a:pt x="208" y="999"/>
                  <a:pt x="209" y="996"/>
                </a:cubicBezTo>
                <a:cubicBezTo>
                  <a:pt x="243" y="981"/>
                  <a:pt x="271" y="960"/>
                  <a:pt x="293" y="932"/>
                </a:cubicBezTo>
                <a:cubicBezTo>
                  <a:pt x="358" y="846"/>
                  <a:pt x="329" y="753"/>
                  <a:pt x="300" y="711"/>
                </a:cubicBezTo>
                <a:close/>
                <a:moveTo>
                  <a:pt x="91" y="390"/>
                </a:moveTo>
                <a:cubicBezTo>
                  <a:pt x="89" y="385"/>
                  <a:pt x="80" y="354"/>
                  <a:pt x="79" y="332"/>
                </a:cubicBezTo>
                <a:cubicBezTo>
                  <a:pt x="76" y="299"/>
                  <a:pt x="78" y="267"/>
                  <a:pt x="85" y="235"/>
                </a:cubicBezTo>
                <a:cubicBezTo>
                  <a:pt x="88" y="224"/>
                  <a:pt x="91" y="213"/>
                  <a:pt x="95" y="202"/>
                </a:cubicBezTo>
                <a:cubicBezTo>
                  <a:pt x="101" y="185"/>
                  <a:pt x="109" y="168"/>
                  <a:pt x="118" y="153"/>
                </a:cubicBezTo>
                <a:cubicBezTo>
                  <a:pt x="130" y="132"/>
                  <a:pt x="146" y="121"/>
                  <a:pt x="166" y="118"/>
                </a:cubicBezTo>
                <a:cubicBezTo>
                  <a:pt x="180" y="118"/>
                  <a:pt x="191" y="123"/>
                  <a:pt x="198" y="133"/>
                </a:cubicBezTo>
                <a:cubicBezTo>
                  <a:pt x="214" y="156"/>
                  <a:pt x="210" y="188"/>
                  <a:pt x="204" y="214"/>
                </a:cubicBezTo>
                <a:cubicBezTo>
                  <a:pt x="195" y="255"/>
                  <a:pt x="176" y="294"/>
                  <a:pt x="149" y="326"/>
                </a:cubicBezTo>
                <a:cubicBezTo>
                  <a:pt x="113" y="371"/>
                  <a:pt x="92" y="388"/>
                  <a:pt x="91" y="390"/>
                </a:cubicBezTo>
                <a:close/>
                <a:moveTo>
                  <a:pt x="276" y="881"/>
                </a:moveTo>
                <a:cubicBezTo>
                  <a:pt x="272" y="896"/>
                  <a:pt x="266" y="911"/>
                  <a:pt x="258" y="924"/>
                </a:cubicBezTo>
                <a:cubicBezTo>
                  <a:pt x="240" y="952"/>
                  <a:pt x="204" y="975"/>
                  <a:pt x="204" y="975"/>
                </a:cubicBezTo>
                <a:cubicBezTo>
                  <a:pt x="155" y="726"/>
                  <a:pt x="155" y="726"/>
                  <a:pt x="155" y="726"/>
                </a:cubicBezTo>
                <a:cubicBezTo>
                  <a:pt x="184" y="726"/>
                  <a:pt x="210" y="735"/>
                  <a:pt x="232" y="752"/>
                </a:cubicBezTo>
                <a:cubicBezTo>
                  <a:pt x="270" y="781"/>
                  <a:pt x="288" y="835"/>
                  <a:pt x="276" y="881"/>
                </a:cubicBezTo>
                <a:close/>
              </a:path>
            </a:pathLst>
          </a:custGeom>
          <a:gradFill>
            <a:gsLst>
              <a:gs pos="20000">
                <a:schemeClr val="accent1">
                  <a:lumMod val="2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71600" y="1904998"/>
            <a:ext cx="9448800" cy="4419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noProof="0" dirty="0"/>
              <a:t>Образец текста</a:t>
            </a:r>
          </a:p>
          <a:p>
            <a:pPr lvl="1"/>
            <a:r>
              <a:rPr lang="ru-RU" noProof="0" dirty="0"/>
              <a:t>Второй уровень</a:t>
            </a:r>
          </a:p>
          <a:p>
            <a:pPr lvl="2"/>
            <a:r>
              <a:rPr lang="ru-RU" noProof="0" dirty="0"/>
              <a:t>Третий уровень</a:t>
            </a:r>
          </a:p>
          <a:p>
            <a:pPr lvl="3"/>
            <a:r>
              <a:rPr lang="ru-RU" noProof="0" dirty="0"/>
              <a:t>Четвертый уровень</a:t>
            </a:r>
          </a:p>
          <a:p>
            <a:pPr lvl="4"/>
            <a:r>
              <a:rPr lang="ru-RU" noProof="0" dirty="0"/>
              <a:t>Пятый уровень</a:t>
            </a:r>
          </a:p>
          <a:p>
            <a:pPr lvl="5"/>
            <a:r>
              <a:rPr lang="ru-RU" noProof="0" dirty="0"/>
              <a:t>Шесть</a:t>
            </a:r>
          </a:p>
          <a:p>
            <a:pPr lvl="6"/>
            <a:r>
              <a:rPr lang="ru-RU" noProof="0" dirty="0"/>
              <a:t>Семь</a:t>
            </a:r>
          </a:p>
          <a:p>
            <a:pPr lvl="7"/>
            <a:r>
              <a:rPr lang="ru-RU" noProof="0" dirty="0"/>
              <a:t>Восемь</a:t>
            </a:r>
          </a:p>
          <a:p>
            <a:pPr lvl="8"/>
            <a:r>
              <a:rPr lang="ru-RU" noProof="0" dirty="0"/>
              <a:t>Девять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36691" y="6516130"/>
            <a:ext cx="1371600" cy="2053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05499-8E1A-487C-B00A-20F31C550463}" type="datetime1">
              <a:rPr lang="ru-RU" noProof="0" smtClean="0"/>
              <a:t>12.06.2023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1371600" y="6516130"/>
            <a:ext cx="6767382" cy="2053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9906000" y="6516130"/>
            <a:ext cx="914400" cy="2053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E75EF-0962-46B2-8C21-C0889BAC0DFA}" type="slidenum">
              <a:rPr lang="ru-RU" noProof="0" smtClean="0"/>
              <a:t>‹#›</a:t>
            </a:fld>
            <a:endParaRPr lang="ru-RU" noProof="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198120"/>
            <a:ext cx="9448800" cy="10972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noProof="0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40598980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2316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 defTabSz="914400">
              <a:spcBef>
                <a:spcPts val="1"/>
              </a:spcBef>
              <a:buNone/>
            </a:pPr>
            <a:r>
              <a:rPr lang="ru-RU" sz="2800" b="1" i="0" dirty="0">
                <a:solidFill>
                  <a:schemeClr val="tx1"/>
                </a:solidFill>
                <a:latin typeface="Garamond"/>
                <a:ea typeface="+mj-ea"/>
                <a:cs typeface="+mj-cs"/>
              </a:rPr>
              <a:t>БАЗА ДАННЫХ ХУДОЖЕСТВЕННОГО РУКОВОДИТЕЛЯ СТУДЕНЧЕСКОГО МУЗЫКАЛЬНОГО КОЛЛЕКТИВА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096000" y="5029200"/>
            <a:ext cx="5704114" cy="825583"/>
          </a:xfrm>
        </p:spPr>
        <p:txBody>
          <a:bodyPr>
            <a:normAutofit fontScale="92500"/>
          </a:bodyPr>
          <a:lstStyle/>
          <a:p>
            <a:pPr marL="0" indent="0" algn="l">
              <a:buNone/>
            </a:pPr>
            <a:r>
              <a:rPr lang="ru-RU" dirty="0"/>
              <a:t>Подготовила студентка гр. 430-2 Лузинсан А.А</a:t>
            </a:r>
          </a:p>
          <a:p>
            <a:pPr marL="0" indent="0" algn="l">
              <a:buNone/>
            </a:pPr>
            <a:r>
              <a:rPr lang="ru-RU" sz="2200" b="0" i="0" dirty="0"/>
              <a:t>Руководитель: доцент каф. АСУ, к.т.н. Сибилёв В.Д.</a:t>
            </a:r>
          </a:p>
        </p:txBody>
      </p:sp>
    </p:spTree>
    <p:extLst>
      <p:ext uri="{BB962C8B-B14F-4D97-AF65-F5344CB8AC3E}">
        <p14:creationId xmlns:p14="http://schemas.microsoft.com/office/powerpoint/2010/main" val="2437255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ts val="1"/>
              </a:spcBef>
              <a:buNone/>
            </a:pPr>
            <a:r>
              <a:rPr lang="ru-RU" sz="3200" b="1" i="0" dirty="0">
                <a:solidFill>
                  <a:schemeClr val="tx1"/>
                </a:solidFill>
                <a:latin typeface="Garamond"/>
                <a:ea typeface="+mj-ea"/>
                <a:cs typeface="+mj-cs"/>
              </a:rPr>
              <a:t>Постановка задачи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indent="-228600" algn="l" defTabSz="914400">
              <a:lnSpc>
                <a:spcPct val="90000"/>
              </a:lnSpc>
              <a:spcBef>
                <a:spcPts val="1200"/>
              </a:spcBef>
              <a:buClr>
                <a:schemeClr val="tx1"/>
              </a:buClr>
              <a:buFont typeface="Arial"/>
              <a:buChar char="•"/>
            </a:pPr>
            <a:r>
              <a:rPr lang="ru-RU" sz="2200" b="0" i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Краткое описание ПО.</a:t>
            </a:r>
          </a:p>
          <a:p>
            <a:pPr marL="228600" indent="-228600" algn="l" defTabSz="914400">
              <a:lnSpc>
                <a:spcPct val="90000"/>
              </a:lnSpc>
              <a:spcBef>
                <a:spcPts val="1200"/>
              </a:spcBef>
              <a:buClr>
                <a:schemeClr val="tx1"/>
              </a:buClr>
              <a:buFont typeface="Arial"/>
              <a:buChar char="•"/>
            </a:pPr>
            <a:r>
              <a:rPr lang="ru-RU" sz="2200" b="0" i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Перечень процессов, в которых участвует пользователь.</a:t>
            </a:r>
          </a:p>
          <a:p>
            <a:pPr marL="228600" indent="-228600" algn="l" defTabSz="914400">
              <a:lnSpc>
                <a:spcPct val="90000"/>
              </a:lnSpc>
              <a:spcBef>
                <a:spcPts val="1200"/>
              </a:spcBef>
              <a:buClr>
                <a:schemeClr val="tx1"/>
              </a:buClr>
              <a:buFont typeface="Arial"/>
              <a:buChar char="•"/>
            </a:pPr>
            <a:r>
              <a:rPr lang="ru-RU" sz="2200" b="0" i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Перечень функций пользователя в этих процессах.</a:t>
            </a:r>
          </a:p>
          <a:p>
            <a:pPr marL="228600" indent="-228600" algn="l" defTabSz="914400">
              <a:lnSpc>
                <a:spcPct val="90000"/>
              </a:lnSpc>
              <a:spcBef>
                <a:spcPts val="1200"/>
              </a:spcBef>
              <a:buClr>
                <a:schemeClr val="tx1"/>
              </a:buClr>
              <a:buFont typeface="Arial"/>
              <a:buChar char="•"/>
            </a:pPr>
            <a:r>
              <a:rPr lang="ru-RU" sz="2200" b="0" i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Формулировка цели и точки зрения проекта.</a:t>
            </a:r>
          </a:p>
        </p:txBody>
      </p:sp>
    </p:spTree>
    <p:extLst>
      <p:ext uri="{BB962C8B-B14F-4D97-AF65-F5344CB8AC3E}">
        <p14:creationId xmlns:p14="http://schemas.microsoft.com/office/powerpoint/2010/main" val="670174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ts val="1"/>
              </a:spcBef>
              <a:buNone/>
            </a:pPr>
            <a:r>
              <a:rPr lang="ru-RU" dirty="0"/>
              <a:t>Объекты ПО</a:t>
            </a:r>
            <a:endParaRPr lang="ru-RU" sz="3200" b="1" i="0" dirty="0">
              <a:solidFill>
                <a:schemeClr val="tx1"/>
              </a:solidFill>
              <a:latin typeface="Garamond"/>
              <a:ea typeface="+mj-ea"/>
              <a:cs typeface="+mj-cs"/>
            </a:endParaRP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8A969D9-9CE8-420E-9D68-220C0937E8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Фрагменты словаря данных:</a:t>
            </a:r>
          </a:p>
          <a:p>
            <a:r>
              <a:rPr lang="ru-RU" dirty="0"/>
              <a:t>Таблица, содержащая имена сущностей и определения их смысла </a:t>
            </a:r>
          </a:p>
        </p:txBody>
      </p:sp>
    </p:spTree>
    <p:extLst>
      <p:ext uri="{BB962C8B-B14F-4D97-AF65-F5344CB8AC3E}">
        <p14:creationId xmlns:p14="http://schemas.microsoft.com/office/powerpoint/2010/main" val="2269150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ts val="1"/>
              </a:spcBef>
              <a:buNone/>
            </a:pPr>
            <a:r>
              <a:rPr lang="ru-RU" dirty="0"/>
              <a:t>Диаграмма </a:t>
            </a:r>
            <a:r>
              <a:rPr lang="en-US" dirty="0"/>
              <a:t>ER-</a:t>
            </a:r>
            <a:r>
              <a:rPr lang="ru-RU" dirty="0"/>
              <a:t>уровня </a:t>
            </a:r>
            <a:endParaRPr lang="ru-RU" sz="3200" b="1" i="0" dirty="0">
              <a:solidFill>
                <a:schemeClr val="tx1"/>
              </a:solidFill>
              <a:latin typeface="Garamond"/>
              <a:ea typeface="+mj-ea"/>
              <a:cs typeface="+mj-cs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228600" indent="-228600" algn="l" defTabSz="914400">
              <a:lnSpc>
                <a:spcPct val="90000"/>
              </a:lnSpc>
              <a:spcBef>
                <a:spcPts val="1200"/>
              </a:spcBef>
              <a:buClr>
                <a:schemeClr val="tx1"/>
              </a:buClr>
              <a:buFont typeface="Arial"/>
              <a:buChar char="•"/>
            </a:pPr>
            <a:r>
              <a:rPr lang="ru-RU" sz="2200" b="0" i="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Пояснения к диаграмме - УСТНО</a:t>
            </a:r>
          </a:p>
        </p:txBody>
      </p:sp>
      <p:graphicFrame>
        <p:nvGraphicFramePr>
          <p:cNvPr id="5" name="Объект 4" descr="Sample table with 3 columns, 4 rows" title="Table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780024228"/>
              </p:ext>
            </p:extLst>
          </p:nvPr>
        </p:nvGraphicFramePr>
        <p:xfrm>
          <a:off x="6523038" y="1904998"/>
          <a:ext cx="4297362" cy="2853268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4324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24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24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331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Группа</a:t>
                      </a:r>
                      <a:r>
                        <a:rPr lang="en-US" dirty="0"/>
                        <a:t>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Группа</a:t>
                      </a:r>
                      <a:r>
                        <a:rPr lang="en-US" dirty="0"/>
                        <a:t> 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3317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Класс</a:t>
                      </a:r>
                      <a:r>
                        <a:rPr lang="en-US" dirty="0"/>
                        <a:t>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noProof="0"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noProof="0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3317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Класс</a:t>
                      </a:r>
                      <a:r>
                        <a:rPr lang="en-US" dirty="0"/>
                        <a:t>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noProof="0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noProof="0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3317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Класс</a:t>
                      </a:r>
                      <a:r>
                        <a:rPr lang="en-US" dirty="0"/>
                        <a:t>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noProof="0" dirty="0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noProof="0"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7988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ts val="1"/>
              </a:spcBef>
              <a:buNone/>
            </a:pPr>
            <a:r>
              <a:rPr lang="ru-RU" dirty="0"/>
              <a:t>Диаграмма </a:t>
            </a:r>
            <a:r>
              <a:rPr lang="en-US" dirty="0"/>
              <a:t>KB-</a:t>
            </a:r>
            <a:r>
              <a:rPr lang="ru-RU" dirty="0"/>
              <a:t>уровня</a:t>
            </a:r>
            <a:endParaRPr lang="ru-RU" sz="3200" b="1" i="0" dirty="0">
              <a:solidFill>
                <a:schemeClr val="tx1"/>
              </a:solidFill>
              <a:latin typeface="Garamond"/>
              <a:ea typeface="+mj-ea"/>
              <a:cs typeface="+mj-cs"/>
            </a:endParaRP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079252D-89D2-4FC9-82B7-73CD2B5685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Требования к диаграмме.</a:t>
            </a:r>
          </a:p>
          <a:p>
            <a:r>
              <a:rPr lang="ru-RU" dirty="0"/>
              <a:t>ДИАГРАММА ДОЛЖНА БЫТЬ КОМПАКТНОЙ.</a:t>
            </a:r>
          </a:p>
          <a:p>
            <a:r>
              <a:rPr lang="ru-RU" dirty="0"/>
              <a:t>Для этого необходимо:</a:t>
            </a:r>
          </a:p>
          <a:p>
            <a:r>
              <a:rPr lang="ru-RU" dirty="0"/>
              <a:t>- использовать компактные имена сущностей и атрибутов;</a:t>
            </a:r>
          </a:p>
          <a:p>
            <a:r>
              <a:rPr lang="ru-RU" dirty="0"/>
              <a:t>удалить из имён внешних ключей ПРЕФИКСЫ, которые лепит</a:t>
            </a:r>
            <a:br>
              <a:rPr lang="ru-RU" dirty="0"/>
            </a:br>
            <a:r>
              <a:rPr lang="ru-RU" dirty="0" err="1"/>
              <a:t>DBDesigner</a:t>
            </a:r>
            <a:r>
              <a:rPr lang="ru-RU" dirty="0"/>
              <a:t>;</a:t>
            </a:r>
          </a:p>
          <a:p>
            <a:r>
              <a:rPr lang="ru-RU" dirty="0"/>
              <a:t>отключить отображение элементов физического уровня модели;</a:t>
            </a:r>
          </a:p>
          <a:p>
            <a:r>
              <a:rPr lang="ru-RU" dirty="0"/>
              <a:t>отключить отображение табличных индексов (</a:t>
            </a:r>
            <a:r>
              <a:rPr lang="ru-RU" dirty="0" err="1"/>
              <a:t>table</a:t>
            </a:r>
            <a:r>
              <a:rPr lang="ru-RU" dirty="0"/>
              <a:t> </a:t>
            </a:r>
            <a:r>
              <a:rPr lang="ru-RU" dirty="0" err="1"/>
              <a:t>indices</a:t>
            </a:r>
            <a:r>
              <a:rPr lang="ru-RU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121619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3884" y="499654"/>
            <a:ext cx="7772399" cy="1012371"/>
          </a:xfrm>
        </p:spPr>
        <p:txBody>
          <a:bodyPr/>
          <a:lstStyle/>
          <a:p>
            <a:r>
              <a:rPr lang="ru-RU" dirty="0"/>
              <a:t>Диаграмма </a:t>
            </a:r>
            <a:r>
              <a:rPr lang="en-US" dirty="0"/>
              <a:t>FA-</a:t>
            </a:r>
            <a:r>
              <a:rPr lang="ru-RU" dirty="0"/>
              <a:t>уровня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523999" y="5116285"/>
            <a:ext cx="7772400" cy="822960"/>
          </a:xfrm>
        </p:spPr>
        <p:txBody>
          <a:bodyPr/>
          <a:lstStyle/>
          <a:p>
            <a:r>
              <a:rPr lang="ru-RU" dirty="0"/>
              <a:t>Пояснения к диаграмме - УСТНО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751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3">
            <a:extLst>
              <a:ext uri="{FF2B5EF4-FFF2-40B4-BE49-F238E27FC236}">
                <a16:creationId xmlns:a16="http://schemas.microsoft.com/office/drawing/2014/main" id="{64C80A8B-D020-440C-BCF4-7DB264F74C56}"/>
              </a:ext>
            </a:extLst>
          </p:cNvPr>
          <p:cNvSpPr txBox="1">
            <a:spLocks/>
          </p:cNvSpPr>
          <p:nvPr/>
        </p:nvSpPr>
        <p:spPr>
          <a:xfrm>
            <a:off x="1371600" y="1904998"/>
            <a:ext cx="9448800" cy="441960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2316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Что я сделал(а) (перечень результатов на слайде).</a:t>
            </a:r>
          </a:p>
          <a:p>
            <a:r>
              <a:rPr lang="ru-RU" dirty="0"/>
              <a:t>Чему я научился(</a:t>
            </a:r>
            <a:r>
              <a:rPr lang="ru-RU" dirty="0" err="1"/>
              <a:t>лась</a:t>
            </a:r>
            <a:r>
              <a:rPr lang="ru-RU" dirty="0"/>
              <a:t>) в ходе выполнения КП (устно).</a:t>
            </a:r>
            <a:br>
              <a:rPr lang="ru-RU" dirty="0"/>
            </a:br>
            <a:r>
              <a:rPr lang="ru-RU" dirty="0"/>
              <a:t>(Но можно и письменно)</a:t>
            </a:r>
          </a:p>
        </p:txBody>
      </p:sp>
    </p:spTree>
    <p:extLst>
      <p:ext uri="{BB962C8B-B14F-4D97-AF65-F5344CB8AC3E}">
        <p14:creationId xmlns:p14="http://schemas.microsoft.com/office/powerpoint/2010/main" val="1970158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Ноты: 16 x 9">
  <a:themeElements>
    <a:clrScheme name="MusicScore">
      <a:dk1>
        <a:sysClr val="windowText" lastClr="000000"/>
      </a:dk1>
      <a:lt1>
        <a:sysClr val="window" lastClr="FFFFFF"/>
      </a:lt1>
      <a:dk2>
        <a:srgbClr val="58595B"/>
      </a:dk2>
      <a:lt2>
        <a:srgbClr val="CCCECF"/>
      </a:lt2>
      <a:accent1>
        <a:srgbClr val="983700"/>
      </a:accent1>
      <a:accent2>
        <a:srgbClr val="CB933C"/>
      </a:accent2>
      <a:accent3>
        <a:srgbClr val="613D15"/>
      </a:accent3>
      <a:accent4>
        <a:srgbClr val="47405D"/>
      </a:accent4>
      <a:accent5>
        <a:srgbClr val="4E5C48"/>
      </a:accent5>
      <a:accent6>
        <a:srgbClr val="948A77"/>
      </a:accent6>
      <a:hlink>
        <a:srgbClr val="CB933C"/>
      </a:hlink>
      <a:folHlink>
        <a:srgbClr val="A6A6A6"/>
      </a:folHlink>
    </a:clrScheme>
    <a:fontScheme name="Garamond-Calibri">
      <a:majorFont>
        <a:latin typeface="Garamond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usic Score_16x9_TP103896547" id="{13BD9F89-B38E-4405-9F44-368138EA2B74}" vid="{EC59A5CD-E73B-4783-AC56-44742FC29DBB}"/>
    </a:ext>
  </a:extLst>
</a:theme>
</file>

<file path=ppt/theme/theme2.xml><?xml version="1.0" encoding="utf-8"?>
<a:theme xmlns:a="http://schemas.openxmlformats.org/drawingml/2006/main" name="Office Theme">
  <a:themeElements>
    <a:clrScheme name="MusicScore">
      <a:dk1>
        <a:sysClr val="windowText" lastClr="000000"/>
      </a:dk1>
      <a:lt1>
        <a:sysClr val="window" lastClr="FFFFFF"/>
      </a:lt1>
      <a:dk2>
        <a:srgbClr val="58595B"/>
      </a:dk2>
      <a:lt2>
        <a:srgbClr val="CCCECF"/>
      </a:lt2>
      <a:accent1>
        <a:srgbClr val="983700"/>
      </a:accent1>
      <a:accent2>
        <a:srgbClr val="CB933C"/>
      </a:accent2>
      <a:accent3>
        <a:srgbClr val="613D15"/>
      </a:accent3>
      <a:accent4>
        <a:srgbClr val="47405D"/>
      </a:accent4>
      <a:accent5>
        <a:srgbClr val="4E5C48"/>
      </a:accent5>
      <a:accent6>
        <a:srgbClr val="948A77"/>
      </a:accent6>
      <a:hlink>
        <a:srgbClr val="CB933C"/>
      </a:hlink>
      <a:folHlink>
        <a:srgbClr val="A6A6A6"/>
      </a:folHlink>
    </a:clrScheme>
    <a:fontScheme name="Garamond-Calibri">
      <a:majorFont>
        <a:latin typeface="Garamond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usicScore">
      <a:dk1>
        <a:sysClr val="windowText" lastClr="000000"/>
      </a:dk1>
      <a:lt1>
        <a:sysClr val="window" lastClr="FFFFFF"/>
      </a:lt1>
      <a:dk2>
        <a:srgbClr val="58595B"/>
      </a:dk2>
      <a:lt2>
        <a:srgbClr val="CCCECF"/>
      </a:lt2>
      <a:accent1>
        <a:srgbClr val="983700"/>
      </a:accent1>
      <a:accent2>
        <a:srgbClr val="CB933C"/>
      </a:accent2>
      <a:accent3>
        <a:srgbClr val="613D15"/>
      </a:accent3>
      <a:accent4>
        <a:srgbClr val="47405D"/>
      </a:accent4>
      <a:accent5>
        <a:srgbClr val="4E5C48"/>
      </a:accent5>
      <a:accent6>
        <a:srgbClr val="948A77"/>
      </a:accent6>
      <a:hlink>
        <a:srgbClr val="CB933C"/>
      </a:hlink>
      <a:folHlink>
        <a:srgbClr val="A6A6A6"/>
      </a:folHlink>
    </a:clrScheme>
    <a:fontScheme name="Garamond-Calibri">
      <a:majorFont>
        <a:latin typeface="Garamond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BB2780C3CC07BD4BAA623FF9571645580400D1570604EA743043A2641365C0E91715" ma:contentTypeVersion="55" ma:contentTypeDescription="Create a new document." ma:contentTypeScope="" ma:versionID="2c496a0f341a72d7e8cbd42eb499a6d4">
  <xsd:schema xmlns:xsd="http://www.w3.org/2001/XMLSchema" xmlns:xs="http://www.w3.org/2001/XMLSchema" xmlns:p="http://schemas.microsoft.com/office/2006/metadata/properties" xmlns:ns2="9d035d7d-02e5-4a00-8b62-9a556aabc7b5" xmlns:ns3="91e8d559-4d54-460d-ba58-5d5027f88b4d" targetNamespace="http://schemas.microsoft.com/office/2006/metadata/properties" ma:root="true" ma:fieldsID="2bcea688bd265da693c2f253e50f4ab0" ns2:_="" ns3:_="">
    <xsd:import namespace="9d035d7d-02e5-4a00-8b62-9a556aabc7b5"/>
    <xsd:import namespace="91e8d559-4d54-460d-ba58-5d5027f88b4d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  <xsd:element ref="ns3:Description0" minOccurs="0"/>
                <xsd:element ref="ns3:Compone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035d7d-02e5-4a00-8b62-9a556aabc7b5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0:00:00Z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dc117081-80f4-4e10-b46d-e6dc6854316c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41FC7ADF-4C62-4413-95B2-CDE72C4AD396}" ma:internalName="CSXSubmissionMarket" ma:readOnly="false" ma:showField="MarketName" ma:web="9d035d7d-02e5-4a00-8b62-9a556aabc7b5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5e663266-dbf1-446f-b076-28feab654dae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CD722278-12DA-4BA9-B56C-2624CA46C480}" ma:internalName="InProjectListLookup" ma:readOnly="true" ma:showField="InProjectList" ma:web="9d035d7d-02e5-4a00-8b62-9a556aabc7b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65226a81-6f17-445b-9321-8ea42e2eee04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CD722278-12DA-4BA9-B56C-2624CA46C480}" ma:internalName="LastCompleteVersionLookup" ma:readOnly="true" ma:showField="LastCompleteVersion" ma:web="9d035d7d-02e5-4a00-8b62-9a556aabc7b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CD722278-12DA-4BA9-B56C-2624CA46C480}" ma:internalName="LastPreviewErrorLookup" ma:readOnly="true" ma:showField="LastPreviewError" ma:web="9d035d7d-02e5-4a00-8b62-9a556aabc7b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CD722278-12DA-4BA9-B56C-2624CA46C480}" ma:internalName="LastPreviewResultLookup" ma:readOnly="true" ma:showField="LastPreviewResult" ma:web="9d035d7d-02e5-4a00-8b62-9a556aabc7b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CD722278-12DA-4BA9-B56C-2624CA46C480}" ma:internalName="LastPreviewAttemptDateLookup" ma:readOnly="true" ma:showField="LastPreviewAttemptDate" ma:web="9d035d7d-02e5-4a00-8b62-9a556aabc7b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CD722278-12DA-4BA9-B56C-2624CA46C480}" ma:internalName="LastPreviewedByLookup" ma:readOnly="true" ma:showField="LastPreviewedBy" ma:web="9d035d7d-02e5-4a00-8b62-9a556aabc7b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CD722278-12DA-4BA9-B56C-2624CA46C480}" ma:internalName="LastPreviewTimeLookup" ma:readOnly="true" ma:showField="LastPreviewTime" ma:web="9d035d7d-02e5-4a00-8b62-9a556aabc7b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CD722278-12DA-4BA9-B56C-2624CA46C480}" ma:internalName="LastPreviewVersionLookup" ma:readOnly="true" ma:showField="LastPreviewVersion" ma:web="9d035d7d-02e5-4a00-8b62-9a556aabc7b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CD722278-12DA-4BA9-B56C-2624CA46C480}" ma:internalName="LastPublishErrorLookup" ma:readOnly="true" ma:showField="LastPublishError" ma:web="9d035d7d-02e5-4a00-8b62-9a556aabc7b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CD722278-12DA-4BA9-B56C-2624CA46C480}" ma:internalName="LastPublishResultLookup" ma:readOnly="true" ma:showField="LastPublishResult" ma:web="9d035d7d-02e5-4a00-8b62-9a556aabc7b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CD722278-12DA-4BA9-B56C-2624CA46C480}" ma:internalName="LastPublishAttemptDateLookup" ma:readOnly="true" ma:showField="LastPublishAttemptDate" ma:web="9d035d7d-02e5-4a00-8b62-9a556aabc7b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CD722278-12DA-4BA9-B56C-2624CA46C480}" ma:internalName="LastPublishedByLookup" ma:readOnly="true" ma:showField="LastPublishedBy" ma:web="9d035d7d-02e5-4a00-8b62-9a556aabc7b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CD722278-12DA-4BA9-B56C-2624CA46C480}" ma:internalName="LastPublishTimeLookup" ma:readOnly="true" ma:showField="LastPublishTime" ma:web="9d035d7d-02e5-4a00-8b62-9a556aabc7b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CD722278-12DA-4BA9-B56C-2624CA46C480}" ma:internalName="LastPublishVersionLookup" ma:readOnly="true" ma:showField="LastPublishVersion" ma:web="9d035d7d-02e5-4a00-8b62-9a556aabc7b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B116CC8E-FCD3-4331-849C-1BF4DB8052AE}" ma:internalName="LocLastLocAttemptVersionLookup" ma:readOnly="false" ma:showField="LastLocAttemptVersion" ma:web="9d035d7d-02e5-4a00-8b62-9a556aabc7b5">
      <xsd:simpleType>
        <xsd:restriction base="dms:Lookup"/>
      </xsd:simpleType>
    </xsd:element>
    <xsd:element name="LocLastLocAttemptVersionTypeLookup" ma:index="72" nillable="true" ma:displayName="Loc Last Loc Attempt Version Type" ma:default="" ma:list="{B116CC8E-FCD3-4331-849C-1BF4DB8052AE}" ma:internalName="LocLastLocAttemptVersionTypeLookup" ma:readOnly="true" ma:showField="LastLocAttemptVersionType" ma:web="9d035d7d-02e5-4a00-8b62-9a556aabc7b5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B116CC8E-FCD3-4331-849C-1BF4DB8052AE}" ma:internalName="LocNewPublishedVersionLookup" ma:readOnly="true" ma:showField="NewPublishedVersion" ma:web="9d035d7d-02e5-4a00-8b62-9a556aabc7b5">
      <xsd:simpleType>
        <xsd:restriction base="dms:Lookup"/>
      </xsd:simpleType>
    </xsd:element>
    <xsd:element name="LocOverallHandbackStatusLookup" ma:index="76" nillable="true" ma:displayName="Loc Overall Handback Status" ma:default="" ma:list="{B116CC8E-FCD3-4331-849C-1BF4DB8052AE}" ma:internalName="LocOverallHandbackStatusLookup" ma:readOnly="true" ma:showField="OverallHandbackStatus" ma:web="9d035d7d-02e5-4a00-8b62-9a556aabc7b5">
      <xsd:simpleType>
        <xsd:restriction base="dms:Lookup"/>
      </xsd:simpleType>
    </xsd:element>
    <xsd:element name="LocOverallLocStatusLookup" ma:index="77" nillable="true" ma:displayName="Loc Overall Localize Status" ma:default="" ma:list="{B116CC8E-FCD3-4331-849C-1BF4DB8052AE}" ma:internalName="LocOverallLocStatusLookup" ma:readOnly="true" ma:showField="OverallLocStatus" ma:web="9d035d7d-02e5-4a00-8b62-9a556aabc7b5">
      <xsd:simpleType>
        <xsd:restriction base="dms:Lookup"/>
      </xsd:simpleType>
    </xsd:element>
    <xsd:element name="LocOverallPreviewStatusLookup" ma:index="78" nillable="true" ma:displayName="Loc Overall Preview Status" ma:default="" ma:list="{B116CC8E-FCD3-4331-849C-1BF4DB8052AE}" ma:internalName="LocOverallPreviewStatusLookup" ma:readOnly="true" ma:showField="OverallPreviewStatus" ma:web="9d035d7d-02e5-4a00-8b62-9a556aabc7b5">
      <xsd:simpleType>
        <xsd:restriction base="dms:Lookup"/>
      </xsd:simpleType>
    </xsd:element>
    <xsd:element name="LocOverallPublishStatusLookup" ma:index="79" nillable="true" ma:displayName="Loc Overall Publish Status" ma:default="" ma:list="{B116CC8E-FCD3-4331-849C-1BF4DB8052AE}" ma:internalName="LocOverallPublishStatusLookup" ma:readOnly="true" ma:showField="OverallPublishStatus" ma:web="9d035d7d-02e5-4a00-8b62-9a556aabc7b5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B116CC8E-FCD3-4331-849C-1BF4DB8052AE}" ma:internalName="LocProcessedForHandoffsLookup" ma:readOnly="true" ma:showField="ProcessedForHandoffs" ma:web="9d035d7d-02e5-4a00-8b62-9a556aabc7b5">
      <xsd:simpleType>
        <xsd:restriction base="dms:Lookup"/>
      </xsd:simpleType>
    </xsd:element>
    <xsd:element name="LocProcessedForMarketsLookup" ma:index="82" nillable="true" ma:displayName="Loc Processed For Markets" ma:default="" ma:list="{B116CC8E-FCD3-4331-849C-1BF4DB8052AE}" ma:internalName="LocProcessedForMarketsLookup" ma:readOnly="true" ma:showField="ProcessedForMarkets" ma:web="9d035d7d-02e5-4a00-8b62-9a556aabc7b5">
      <xsd:simpleType>
        <xsd:restriction base="dms:Lookup"/>
      </xsd:simpleType>
    </xsd:element>
    <xsd:element name="LocPublishedDependentAssetsLookup" ma:index="83" nillable="true" ma:displayName="Loc Published Dependent Assets" ma:default="" ma:list="{B116CC8E-FCD3-4331-849C-1BF4DB8052AE}" ma:internalName="LocPublishedDependentAssetsLookup" ma:readOnly="true" ma:showField="PublishedDependentAssets" ma:web="9d035d7d-02e5-4a00-8b62-9a556aabc7b5">
      <xsd:simpleType>
        <xsd:restriction base="dms:Lookup"/>
      </xsd:simpleType>
    </xsd:element>
    <xsd:element name="LocPublishedLinkedAssetsLookup" ma:index="84" nillable="true" ma:displayName="Loc Published Linked Assets" ma:default="" ma:list="{B116CC8E-FCD3-4331-849C-1BF4DB8052AE}" ma:internalName="LocPublishedLinkedAssetsLookup" ma:readOnly="true" ma:showField="PublishedLinkedAssets" ma:web="9d035d7d-02e5-4a00-8b62-9a556aabc7b5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c95181ba-569f-436f-adb3-78c3831fea54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41FC7ADF-4C62-4413-95B2-CDE72C4AD396}" ma:internalName="Markets" ma:readOnly="false" ma:showField="MarketName" ma:web="9d035d7d-02e5-4a00-8b62-9a556aabc7b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CD722278-12DA-4BA9-B56C-2624CA46C480}" ma:internalName="NumOfRatingsLookup" ma:readOnly="true" ma:showField="NumOfRatings" ma:web="9d035d7d-02e5-4a00-8b62-9a556aabc7b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CD722278-12DA-4BA9-B56C-2624CA46C480}" ma:internalName="PublishStatusLookup" ma:readOnly="false" ma:showField="PublishStatus" ma:web="9d035d7d-02e5-4a00-8b62-9a556aabc7b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a34c0026-7bf6-479c-b6e7-24710140ce31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0ef119a3-9350-4d50-81f0-e824a5745f43}" ma:internalName="TaxCatchAll" ma:showField="CatchAllData" ma:web="9d035d7d-02e5-4a00-8b62-9a556aabc7b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0ef119a3-9350-4d50-81f0-e824a5745f43}" ma:internalName="TaxCatchAllLabel" ma:readOnly="true" ma:showField="CatchAllDataLabel" ma:web="9d035d7d-02e5-4a00-8b62-9a556aabc7b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e8d559-4d54-460d-ba58-5d5027f88b4d" elementFormDefault="qualified">
    <xsd:import namespace="http://schemas.microsoft.com/office/2006/documentManagement/types"/>
    <xsd:import namespace="http://schemas.microsoft.com/office/infopath/2007/PartnerControls"/>
    <xsd:element name="Description0" ma:index="134" nillable="true" ma:displayName="Description" ma:internalName="Description0">
      <xsd:simpleType>
        <xsd:restriction base="dms:Note"/>
      </xsd:simpleType>
    </xsd:element>
    <xsd:element name="Component" ma:index="135" nillable="true" ma:displayName="Component" ma:internalName="Component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9d035d7d-02e5-4a00-8b62-9a556aabc7b5">english</DirectSourceMarket>
    <AssetId xmlns="9d035d7d-02e5-4a00-8b62-9a556aabc7b5">TP103896547</AssetId>
    <TPFriendlyName xmlns="9d035d7d-02e5-4a00-8b62-9a556aabc7b5" xsi:nil="true"/>
    <SourceTitle xmlns="9d035d7d-02e5-4a00-8b62-9a556aabc7b5" xsi:nil="true"/>
    <TPApplication xmlns="9d035d7d-02e5-4a00-8b62-9a556aabc7b5" xsi:nil="true"/>
    <TPLaunchHelpLink xmlns="9d035d7d-02e5-4a00-8b62-9a556aabc7b5" xsi:nil="true"/>
    <OpenTemplate xmlns="9d035d7d-02e5-4a00-8b62-9a556aabc7b5">true</OpenTemplate>
    <CrawlForDependencies xmlns="9d035d7d-02e5-4a00-8b62-9a556aabc7b5">false</CrawlForDependencies>
    <TrustLevel xmlns="9d035d7d-02e5-4a00-8b62-9a556aabc7b5">1 Microsoft Managed Content</TrustLevel>
    <FeatureTagsTaxHTField0 xmlns="9d035d7d-02e5-4a00-8b62-9a556aabc7b5">
      <Terms xmlns="http://schemas.microsoft.com/office/infopath/2007/PartnerControls"/>
    </FeatureTagsTaxHTField0>
    <PublishStatusLookup xmlns="9d035d7d-02e5-4a00-8b62-9a556aabc7b5">
      <Value>488331</Value>
    </PublishStatusLookup>
    <LocLastLocAttemptVersionLookup xmlns="9d035d7d-02e5-4a00-8b62-9a556aabc7b5" xsi:nil="true"/>
    <CampaignTagsTaxHTField0 xmlns="9d035d7d-02e5-4a00-8b62-9a556aabc7b5">
      <Terms xmlns="http://schemas.microsoft.com/office/infopath/2007/PartnerControls"/>
    </CampaignTagsTaxHTField0>
    <IsSearchable xmlns="9d035d7d-02e5-4a00-8b62-9a556aabc7b5">true</IsSearchable>
    <TPNamespace xmlns="9d035d7d-02e5-4a00-8b62-9a556aabc7b5" xsi:nil="true"/>
    <TemplateTemplateType xmlns="9d035d7d-02e5-4a00-8b62-9a556aabc7b5">PowerPoint Presentation Template</TemplateTemplateType>
    <Markets xmlns="9d035d7d-02e5-4a00-8b62-9a556aabc7b5"/>
    <OriginalSourceMarket xmlns="9d035d7d-02e5-4a00-8b62-9a556aabc7b5">english</OriginalSourceMarket>
    <TPInstallLocation xmlns="9d035d7d-02e5-4a00-8b62-9a556aabc7b5" xsi:nil="true"/>
    <LocMarketGroupTiers2 xmlns="9d035d7d-02e5-4a00-8b62-9a556aabc7b5" xsi:nil="true"/>
    <TPAppVersion xmlns="9d035d7d-02e5-4a00-8b62-9a556aabc7b5" xsi:nil="true"/>
    <TPCommandLine xmlns="9d035d7d-02e5-4a00-8b62-9a556aabc7b5" xsi:nil="true"/>
    <APAuthor xmlns="9d035d7d-02e5-4a00-8b62-9a556aabc7b5">
      <UserInfo>
        <DisplayName>System Account</DisplayName>
        <AccountId>1073741823</AccountId>
        <AccountType/>
      </UserInfo>
    </APAuthor>
    <EditorialStatus xmlns="9d035d7d-02e5-4a00-8b62-9a556aabc7b5">Complete</EditorialStatus>
    <PublishTargets xmlns="9d035d7d-02e5-4a00-8b62-9a556aabc7b5">OfficeOnlineVNext</PublishTargets>
    <TPLaunchHelpLinkType xmlns="9d035d7d-02e5-4a00-8b62-9a556aabc7b5">Template</TPLaunchHelpLinkType>
    <ScenarioTagsTaxHTField0 xmlns="9d035d7d-02e5-4a00-8b62-9a556aabc7b5">
      <Terms xmlns="http://schemas.microsoft.com/office/infopath/2007/PartnerControls"/>
    </ScenarioTagsTaxHTField0>
    <OriginalRelease xmlns="9d035d7d-02e5-4a00-8b62-9a556aabc7b5">15</OriginalRelease>
    <AssetStart xmlns="9d035d7d-02e5-4a00-8b62-9a556aabc7b5">2012-11-22T07:55:00+00:00</AssetStart>
    <LocalizationTagsTaxHTField0 xmlns="9d035d7d-02e5-4a00-8b62-9a556aabc7b5">
      <Terms xmlns="http://schemas.microsoft.com/office/infopath/2007/PartnerControls"/>
    </LocalizationTagsTaxHTField0>
    <TPClientViewer xmlns="9d035d7d-02e5-4a00-8b62-9a556aabc7b5" xsi:nil="true"/>
    <CSXHash xmlns="9d035d7d-02e5-4a00-8b62-9a556aabc7b5" xsi:nil="true"/>
    <IsDeleted xmlns="9d035d7d-02e5-4a00-8b62-9a556aabc7b5">false</IsDeleted>
    <ShowIn xmlns="9d035d7d-02e5-4a00-8b62-9a556aabc7b5">Show everywhere</ShowIn>
    <UANotes xmlns="9d035d7d-02e5-4a00-8b62-9a556aabc7b5" xsi:nil="true"/>
    <TemplateStatus xmlns="9d035d7d-02e5-4a00-8b62-9a556aabc7b5">Complete</TemplateStatus>
    <Downloads xmlns="9d035d7d-02e5-4a00-8b62-9a556aabc7b5">0</Downloads>
    <InternalTagsTaxHTField0 xmlns="9d035d7d-02e5-4a00-8b62-9a556aabc7b5">
      <Terms xmlns="http://schemas.microsoft.com/office/infopath/2007/PartnerControls"/>
    </InternalTagsTaxHTField0>
    <TPExecutable xmlns="9d035d7d-02e5-4a00-8b62-9a556aabc7b5" xsi:nil="true"/>
    <AssetType xmlns="9d035d7d-02e5-4a00-8b62-9a556aabc7b5">TP</AssetType>
    <Milestone xmlns="9d035d7d-02e5-4a00-8b62-9a556aabc7b5" xsi:nil="true"/>
    <OriginAsset xmlns="9d035d7d-02e5-4a00-8b62-9a556aabc7b5" xsi:nil="true"/>
    <TPComponent xmlns="9d035d7d-02e5-4a00-8b62-9a556aabc7b5" xsi:nil="true"/>
    <ApprovalStatus xmlns="9d035d7d-02e5-4a00-8b62-9a556aabc7b5">InProgress</ApprovalStatus>
    <BlockPublish xmlns="9d035d7d-02e5-4a00-8b62-9a556aabc7b5">false</BlockPublish>
    <EditorialTags xmlns="9d035d7d-02e5-4a00-8b62-9a556aabc7b5" xsi:nil="true"/>
    <MarketSpecific xmlns="9d035d7d-02e5-4a00-8b62-9a556aabc7b5">false</MarketSpecific>
    <LocComments xmlns="9d035d7d-02e5-4a00-8b62-9a556aabc7b5" xsi:nil="true"/>
    <VoteCount xmlns="9d035d7d-02e5-4a00-8b62-9a556aabc7b5" xsi:nil="true"/>
    <HandoffToMSDN xmlns="9d035d7d-02e5-4a00-8b62-9a556aabc7b5" xsi:nil="true"/>
    <IntlLangReview xmlns="9d035d7d-02e5-4a00-8b62-9a556aabc7b5">false</IntlLangReview>
    <NumericId xmlns="9d035d7d-02e5-4a00-8b62-9a556aabc7b5" xsi:nil="true"/>
    <OOCacheId xmlns="9d035d7d-02e5-4a00-8b62-9a556aabc7b5" xsi:nil="true"/>
    <ClipArtFilename xmlns="9d035d7d-02e5-4a00-8b62-9a556aabc7b5" xsi:nil="true"/>
    <LastHandOff xmlns="9d035d7d-02e5-4a00-8b62-9a556aabc7b5" xsi:nil="true"/>
    <Providers xmlns="9d035d7d-02e5-4a00-8b62-9a556aabc7b5" xsi:nil="true"/>
    <UALocComments xmlns="9d035d7d-02e5-4a00-8b62-9a556aabc7b5" xsi:nil="true"/>
    <DSATActionTaken xmlns="9d035d7d-02e5-4a00-8b62-9a556aabc7b5" xsi:nil="true"/>
    <PolicheckWords xmlns="9d035d7d-02e5-4a00-8b62-9a556aabc7b5" xsi:nil="true"/>
    <TaxCatchAll xmlns="9d035d7d-02e5-4a00-8b62-9a556aabc7b5"/>
    <BugNumber xmlns="9d035d7d-02e5-4a00-8b62-9a556aabc7b5" xsi:nil="true"/>
    <LocRecommendedHandoff xmlns="9d035d7d-02e5-4a00-8b62-9a556aabc7b5" xsi:nil="true"/>
    <ThumbnailAssetId xmlns="9d035d7d-02e5-4a00-8b62-9a556aabc7b5" xsi:nil="true"/>
    <UALocRecommendation xmlns="9d035d7d-02e5-4a00-8b62-9a556aabc7b5">Localize</UALocRecommendation>
    <APEditor xmlns="9d035d7d-02e5-4a00-8b62-9a556aabc7b5">
      <UserInfo>
        <DisplayName/>
        <AccountId xsi:nil="true"/>
        <AccountType/>
      </UserInfo>
    </APEditor>
    <PrimaryImageGen xmlns="9d035d7d-02e5-4a00-8b62-9a556aabc7b5">false</PrimaryImageGen>
    <Manager xmlns="9d035d7d-02e5-4a00-8b62-9a556aabc7b5" xsi:nil="true"/>
    <ParentAssetId xmlns="9d035d7d-02e5-4a00-8b62-9a556aabc7b5" xsi:nil="true"/>
    <SubmitterId xmlns="9d035d7d-02e5-4a00-8b62-9a556aabc7b5" xsi:nil="true"/>
    <APDescription xmlns="9d035d7d-02e5-4a00-8b62-9a556aabc7b5" xsi:nil="true"/>
    <UAProjectedTotalWords xmlns="9d035d7d-02e5-4a00-8b62-9a556aabc7b5" xsi:nil="true"/>
    <Provider xmlns="9d035d7d-02e5-4a00-8b62-9a556aabc7b5" xsi:nil="true"/>
    <ApprovalLog xmlns="9d035d7d-02e5-4a00-8b62-9a556aabc7b5" xsi:nil="true"/>
    <BusinessGroup xmlns="9d035d7d-02e5-4a00-8b62-9a556aabc7b5" xsi:nil="true"/>
    <RecommendationsModifier xmlns="9d035d7d-02e5-4a00-8b62-9a556aabc7b5" xsi:nil="true"/>
    <Component xmlns="91e8d559-4d54-460d-ba58-5d5027f88b4d" xsi:nil="true"/>
    <AcquiredFrom xmlns="9d035d7d-02e5-4a00-8b62-9a556aabc7b5">Internal MS</AcquiredFrom>
    <CSXSubmissionMarket xmlns="9d035d7d-02e5-4a00-8b62-9a556aabc7b5" xsi:nil="true"/>
    <ArtSampleDocs xmlns="9d035d7d-02e5-4a00-8b62-9a556aabc7b5" xsi:nil="true"/>
    <IntlLangReviewDate xmlns="9d035d7d-02e5-4a00-8b62-9a556aabc7b5" xsi:nil="true"/>
    <AverageRating xmlns="9d035d7d-02e5-4a00-8b62-9a556aabc7b5" xsi:nil="true"/>
    <FriendlyTitle xmlns="9d035d7d-02e5-4a00-8b62-9a556aabc7b5" xsi:nil="true"/>
    <LastModifiedDateTime xmlns="9d035d7d-02e5-4a00-8b62-9a556aabc7b5" xsi:nil="true"/>
    <LegacyData xmlns="9d035d7d-02e5-4a00-8b62-9a556aabc7b5" xsi:nil="true"/>
    <LocManualTestRequired xmlns="9d035d7d-02e5-4a00-8b62-9a556aabc7b5">false</LocManualTestRequired>
    <TimesCloned xmlns="9d035d7d-02e5-4a00-8b62-9a556aabc7b5" xsi:nil="true"/>
    <ContentItem xmlns="9d035d7d-02e5-4a00-8b62-9a556aabc7b5" xsi:nil="true"/>
    <UACurrentWords xmlns="9d035d7d-02e5-4a00-8b62-9a556aabc7b5" xsi:nil="true"/>
    <AssetExpire xmlns="9d035d7d-02e5-4a00-8b62-9a556aabc7b5">2029-01-01T00:00:00+00:00</AssetExpire>
    <MachineTranslated xmlns="9d035d7d-02e5-4a00-8b62-9a556aabc7b5">false</MachineTranslated>
    <OutputCachingOn xmlns="9d035d7d-02e5-4a00-8b62-9a556aabc7b5">false</OutputCachingOn>
    <PlannedPubDate xmlns="9d035d7d-02e5-4a00-8b62-9a556aabc7b5" xsi:nil="true"/>
    <Description0 xmlns="91e8d559-4d54-460d-ba58-5d5027f88b4d" xsi:nil="true"/>
    <CSXUpdate xmlns="9d035d7d-02e5-4a00-8b62-9a556aabc7b5">false</CSXUpdate>
    <IntlLangReviewer xmlns="9d035d7d-02e5-4a00-8b62-9a556aabc7b5" xsi:nil="true"/>
    <IntlLocPriority xmlns="9d035d7d-02e5-4a00-8b62-9a556aabc7b5" xsi:nil="true"/>
    <CSXSubmissionDate xmlns="9d035d7d-02e5-4a00-8b62-9a556aabc7b5" xsi:nil="true"/>
  </documentManagement>
</p:properties>
</file>

<file path=customXml/itemProps1.xml><?xml version="1.0" encoding="utf-8"?>
<ds:datastoreItem xmlns:ds="http://schemas.openxmlformats.org/officeDocument/2006/customXml" ds:itemID="{434E3DA7-0DFA-4BD3-BB8A-18E58D1B0DB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5B8C406-F646-4A28-AEBF-1C538A263F9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d035d7d-02e5-4a00-8b62-9a556aabc7b5"/>
    <ds:schemaRef ds:uri="91e8d559-4d54-460d-ba58-5d5027f88b4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DDEBFBB-03C0-4D8C-ADFF-0CE8FE71CAE2}">
  <ds:schemaRefs>
    <ds:schemaRef ds:uri="http://schemas.microsoft.com/office/2006/metadata/properties"/>
    <ds:schemaRef ds:uri="http://schemas.microsoft.com/office/infopath/2007/PartnerControls"/>
    <ds:schemaRef ds:uri="9d035d7d-02e5-4a00-8b62-9a556aabc7b5"/>
    <ds:schemaRef ds:uri="91e8d559-4d54-460d-ba58-5d5027f88b4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Презентация в музыкальном стиле (макет со скрипичным ключом)</Template>
  <TotalTime>14</TotalTime>
  <Words>193</Words>
  <Application>Microsoft Office PowerPoint</Application>
  <PresentationFormat>Широкоэкранный</PresentationFormat>
  <Paragraphs>37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Garamond</vt:lpstr>
      <vt:lpstr>Ноты: 16 x 9</vt:lpstr>
      <vt:lpstr>БАЗА ДАННЫХ ХУДОЖЕСТВЕННОГО РУКОВОДИТЕЛЯ СТУДЕНЧЕСКОГО МУЗЫКАЛЬНОГО КОЛЛЕКТИВА</vt:lpstr>
      <vt:lpstr>Постановка задачи</vt:lpstr>
      <vt:lpstr>Объекты ПО</vt:lpstr>
      <vt:lpstr>Диаграмма ER-уровня </vt:lpstr>
      <vt:lpstr>Диаграмма KB-уровня</vt:lpstr>
      <vt:lpstr>Диаграмма FA-уровня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Макет заголовка</dc:title>
  <dc:creator>Анастасия Лузинсан</dc:creator>
  <cp:lastModifiedBy>Анастасия Лузинсан</cp:lastModifiedBy>
  <cp:revision>2</cp:revision>
  <dcterms:created xsi:type="dcterms:W3CDTF">2023-06-12T05:21:45Z</dcterms:created>
  <dcterms:modified xsi:type="dcterms:W3CDTF">2023-06-12T05:36:31Z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CategoryTags">
    <vt:lpwstr/>
  </property>
  <property fmtid="{D5CDD505-2E9C-101B-9397-08002B2CF9AE}" pid="3" name="InternalTags">
    <vt:lpwstr/>
  </property>
  <property fmtid="{D5CDD505-2E9C-101B-9397-08002B2CF9AE}" pid="4" name="CampaignTags">
    <vt:lpwstr/>
  </property>
  <property fmtid="{D5CDD505-2E9C-101B-9397-08002B2CF9AE}" pid="5" name="ContentTypeId">
    <vt:lpwstr>0x010100BB2780C3CC07BD4BAA623FF9571645580400D1570604EA743043A2641365C0E91715</vt:lpwstr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HiddenCategoryTagsTaxHTField0">
    <vt:lpwstr/>
  </property>
  <property fmtid="{D5CDD505-2E9C-101B-9397-08002B2CF9AE}" pid="9" name="CategoryTags">
    <vt:lpwstr/>
  </property>
  <property fmtid="{D5CDD505-2E9C-101B-9397-08002B2CF9AE}" pid="10" name="ScenarioTags">
    <vt:lpwstr/>
  </property>
  <property fmtid="{D5CDD505-2E9C-101B-9397-08002B2CF9AE}" pid="11" name="CategoryTagsTaxHTField0">
    <vt:lpwstr/>
  </property>
</Properties>
</file>