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6439" autoAdjust="0"/>
  </p:normalViewPr>
  <p:slideViewPr>
    <p:cSldViewPr snapToGrid="0" showGuides="1">
      <p:cViewPr varScale="1">
        <p:scale>
          <a:sx n="110" d="100"/>
          <a:sy n="110" d="100"/>
        </p:scale>
        <p:origin x="972" y="96"/>
      </p:cViewPr>
      <p:guideLst>
        <p:guide orient="horz" pos="20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5B380-F371-4322-87FE-0E51703779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F4307B-24CD-4739-A779-092374B65D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3E31-2838-4EFC-A167-11E010CC295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841C0A-F6B0-42EE-9835-88429EDD13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F50411-433B-454A-A3E8-C98D47E65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33185-3515-459B-9259-7C7546D66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43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1150D-001A-413B-964F-7A81B33E378A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2E532-6C8F-4F71-9BA9-3023753D4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61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7723E2FE-6012-4501-ACDB-3FECEA31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9454" y="60304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73C401B-1B14-4810-BA37-2D3B4ECEFE53}" type="datetime1">
              <a:rPr lang="ru-RU" smtClean="0"/>
              <a:t>07.05.2024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6481"/>
            <a:ext cx="10515600" cy="177196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6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017895"/>
            <a:ext cx="4140200" cy="36512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CA9203-8CF5-40F9-9015-089D63E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225" y="626121"/>
            <a:ext cx="2646405" cy="7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315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слайд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6734"/>
            <a:ext cx="10515600" cy="17421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678906"/>
            <a:ext cx="5180664" cy="70411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1C127-BDB2-4D0F-B587-701998F716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64" y="587000"/>
            <a:ext cx="1596908" cy="4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2369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935001-F611-48AA-8CCD-5608B23DE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648" y="620713"/>
            <a:ext cx="1353152" cy="377222"/>
          </a:xfrm>
          <a:prstGeom prst="rect">
            <a:avLst/>
          </a:prstGeom>
        </p:spPr>
      </p:pic>
      <p:sp>
        <p:nvSpPr>
          <p:cNvPr id="15" name="Текст 3">
            <a:extLst>
              <a:ext uri="{FF2B5EF4-FFF2-40B4-BE49-F238E27FC236}">
                <a16:creationId xmlns:a16="http://schemas.microsoft.com/office/drawing/2014/main" id="{C0B80ED3-DC8A-42DC-BC4B-95F5485A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05000"/>
            <a:ext cx="7315216" cy="3733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C439BE-A362-4687-BF3E-E918BF66BC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6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081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C343B821-FE49-4211-9520-831C20CD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D51B9364-5DB4-4AFA-AFCD-E6626B22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C6D272EC-4FE5-4856-BBBD-4970EEA3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5075"/>
            <a:ext cx="5157787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A42FF725-7571-4F98-B64F-FA437E55E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173787" y="2505075"/>
            <a:ext cx="5180013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B6E80F-14C0-49FD-B3E3-C912471678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129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935001-F611-48AA-8CCD-5608B23DE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648" y="620713"/>
            <a:ext cx="1353152" cy="377222"/>
          </a:xfrm>
          <a:prstGeom prst="rect">
            <a:avLst/>
          </a:prstGeom>
        </p:spPr>
      </p:pic>
      <p:sp>
        <p:nvSpPr>
          <p:cNvPr id="15" name="Текст 4">
            <a:extLst>
              <a:ext uri="{FF2B5EF4-FFF2-40B4-BE49-F238E27FC236}">
                <a16:creationId xmlns:a16="http://schemas.microsoft.com/office/drawing/2014/main" id="{D51B9364-5DB4-4AFA-AFCD-E6626B22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393223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E237B4B3-823E-4C5E-A8C7-57352438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81163"/>
            <a:ext cx="6172200" cy="3957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3D2DADC0-3A47-4A03-916A-647FD2D4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505075"/>
            <a:ext cx="3932237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45DF89-D09B-43D0-AF95-90F81E3E49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054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10DDC-3547-4683-AC65-B0D9C447F2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179" y="2864216"/>
            <a:ext cx="9095642" cy="112956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ru-RU" dirty="0"/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20052F-71FF-4783-BF9B-3D24EB9A25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060" y="811589"/>
            <a:ext cx="1946275" cy="5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4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61" r:id="rId4"/>
    <p:sldLayoutId id="2147483662" r:id="rId5"/>
    <p:sldLayoutId id="2147483663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FB3164-E553-4876-B6E4-6160CE4918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3C401B-1B14-4810-BA37-2D3B4ECEFE53}" type="datetime1">
              <a:rPr lang="ru-RU" smtClean="0"/>
              <a:t>07.05.2024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22DD62B-A6E1-D847-AC65-0FFC5C31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5CFFF6C-0D1D-714B-92AD-A4752341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8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3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4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5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5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6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6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25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E0AA2961-2462-44C9-A2FC-FB4DE33C9300}" vid="{F3B6674C-7AEE-4CD1-A37F-EC22DDAAFA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tusur_ppt_presentation</Template>
  <TotalTime>114</TotalTime>
  <Words>5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Margarita Shelestova</cp:lastModifiedBy>
  <cp:revision>5</cp:revision>
  <dcterms:created xsi:type="dcterms:W3CDTF">2022-01-31T05:33:16Z</dcterms:created>
  <dcterms:modified xsi:type="dcterms:W3CDTF">2024-05-07T07:05:58Z</dcterms:modified>
</cp:coreProperties>
</file>