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8"/>
  </p:notesMasterIdLst>
  <p:sldIdLst>
    <p:sldId id="265" r:id="rId2"/>
    <p:sldId id="266" r:id="rId3"/>
    <p:sldId id="267" r:id="rId4"/>
    <p:sldId id="269" r:id="rId5"/>
    <p:sldId id="262" r:id="rId6"/>
    <p:sldId id="27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868" autoAdjust="0"/>
  </p:normalViewPr>
  <p:slideViewPr>
    <p:cSldViewPr snapToGrid="0">
      <p:cViewPr varScale="1">
        <p:scale>
          <a:sx n="87" d="100"/>
          <a:sy n="87" d="100"/>
        </p:scale>
        <p:origin x="15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7441B2-590F-4109-A66A-D424C787EEC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C8CC07ED-A206-465A-AED4-C5ACFB273B93}">
      <dgm:prSet phldrT="[Texto]"/>
      <dgm:spPr/>
      <dgm:t>
        <a:bodyPr/>
        <a:lstStyle/>
        <a:p>
          <a:r>
            <a:rPr lang="es-ES" dirty="0"/>
            <a:t>Modelos utilizados</a:t>
          </a:r>
        </a:p>
      </dgm:t>
    </dgm:pt>
    <dgm:pt modelId="{DDBAA95A-AC3F-4AFD-A13C-896B94C65E25}" type="parTrans" cxnId="{0A7E3E96-587D-4136-A114-EEAEF1250C4F}">
      <dgm:prSet/>
      <dgm:spPr/>
      <dgm:t>
        <a:bodyPr/>
        <a:lstStyle/>
        <a:p>
          <a:endParaRPr lang="es-ES"/>
        </a:p>
      </dgm:t>
    </dgm:pt>
    <dgm:pt modelId="{D6763C5B-14E7-4114-8997-6D3DB8E732C5}" type="sibTrans" cxnId="{0A7E3E96-587D-4136-A114-EEAEF1250C4F}">
      <dgm:prSet/>
      <dgm:spPr/>
      <dgm:t>
        <a:bodyPr/>
        <a:lstStyle/>
        <a:p>
          <a:endParaRPr lang="es-ES"/>
        </a:p>
      </dgm:t>
    </dgm:pt>
    <dgm:pt modelId="{BFB259B9-FF32-49B3-B340-FF97D71F1A6C}">
      <dgm:prSet phldrT="[Texto]"/>
      <dgm:spPr/>
      <dgm:t>
        <a:bodyPr/>
        <a:lstStyle/>
        <a:p>
          <a:r>
            <a:rPr lang="es-ES" b="1" dirty="0"/>
            <a:t>Regresión Logística</a:t>
          </a:r>
          <a:endParaRPr lang="es-ES" dirty="0"/>
        </a:p>
      </dgm:t>
    </dgm:pt>
    <dgm:pt modelId="{4E56A497-806D-4F76-ACBA-906B96AAF90C}" type="parTrans" cxnId="{11E499F3-0484-4645-811A-CEA1FF44CE2E}">
      <dgm:prSet/>
      <dgm:spPr/>
      <dgm:t>
        <a:bodyPr/>
        <a:lstStyle/>
        <a:p>
          <a:endParaRPr lang="es-ES"/>
        </a:p>
      </dgm:t>
    </dgm:pt>
    <dgm:pt modelId="{B3A9BABD-087B-4B85-9ED1-99DC50877977}" type="sibTrans" cxnId="{11E499F3-0484-4645-811A-CEA1FF44CE2E}">
      <dgm:prSet/>
      <dgm:spPr/>
      <dgm:t>
        <a:bodyPr/>
        <a:lstStyle/>
        <a:p>
          <a:endParaRPr lang="es-ES"/>
        </a:p>
      </dgm:t>
    </dgm:pt>
    <dgm:pt modelId="{839D6798-2D25-444D-B33F-099E5E7F3394}">
      <dgm:prSet phldrT="[Texto]"/>
      <dgm:spPr/>
      <dgm:t>
        <a:bodyPr/>
        <a:lstStyle/>
        <a:p>
          <a:r>
            <a:rPr lang="es-ES" dirty="0"/>
            <a:t>0.84</a:t>
          </a:r>
        </a:p>
      </dgm:t>
    </dgm:pt>
    <dgm:pt modelId="{1CE67F55-39DA-4395-A3FA-F694DF9362BE}" type="parTrans" cxnId="{7AE40361-9C9A-4560-AD01-6EE4D791C6F4}">
      <dgm:prSet/>
      <dgm:spPr/>
      <dgm:t>
        <a:bodyPr/>
        <a:lstStyle/>
        <a:p>
          <a:endParaRPr lang="es-ES"/>
        </a:p>
      </dgm:t>
    </dgm:pt>
    <dgm:pt modelId="{CDD8D9BE-AC96-410D-8D4D-02E8776D4F44}" type="sibTrans" cxnId="{7AE40361-9C9A-4560-AD01-6EE4D791C6F4}">
      <dgm:prSet/>
      <dgm:spPr/>
      <dgm:t>
        <a:bodyPr/>
        <a:lstStyle/>
        <a:p>
          <a:endParaRPr lang="es-ES"/>
        </a:p>
      </dgm:t>
    </dgm:pt>
    <dgm:pt modelId="{7FDB5E10-52CE-45F6-AC92-10C05FDA72A2}">
      <dgm:prSet phldrT="[Texto]"/>
      <dgm:spPr/>
      <dgm:t>
        <a:bodyPr/>
        <a:lstStyle/>
        <a:p>
          <a:r>
            <a:rPr lang="es-ES" b="1" dirty="0"/>
            <a:t>Regresión Logística con extensión polinómica</a:t>
          </a:r>
          <a:endParaRPr lang="es-ES" dirty="0"/>
        </a:p>
      </dgm:t>
    </dgm:pt>
    <dgm:pt modelId="{818EA3DE-C87A-4806-9625-0CB2F12F1BC8}" type="parTrans" cxnId="{CC13161F-324A-4015-B62D-D6DB0DA39A23}">
      <dgm:prSet/>
      <dgm:spPr/>
      <dgm:t>
        <a:bodyPr/>
        <a:lstStyle/>
        <a:p>
          <a:endParaRPr lang="es-ES"/>
        </a:p>
      </dgm:t>
    </dgm:pt>
    <dgm:pt modelId="{8B5FD62F-5FED-41EE-B81D-39B3A4F0290A}" type="sibTrans" cxnId="{CC13161F-324A-4015-B62D-D6DB0DA39A23}">
      <dgm:prSet/>
      <dgm:spPr/>
      <dgm:t>
        <a:bodyPr/>
        <a:lstStyle/>
        <a:p>
          <a:endParaRPr lang="es-ES"/>
        </a:p>
      </dgm:t>
    </dgm:pt>
    <dgm:pt modelId="{649ABF8D-5D0D-42E4-98FF-1CA186B546E4}">
      <dgm:prSet phldrT="[Texto]"/>
      <dgm:spPr/>
      <dgm:t>
        <a:bodyPr/>
        <a:lstStyle/>
        <a:p>
          <a:r>
            <a:rPr lang="es-ES" b="1" dirty="0"/>
            <a:t>Vector Soporte con kernel </a:t>
          </a:r>
          <a:r>
            <a:rPr lang="es-ES" b="1" dirty="0" err="1"/>
            <a:t>rbf</a:t>
          </a:r>
          <a:endParaRPr lang="es-ES" dirty="0"/>
        </a:p>
      </dgm:t>
    </dgm:pt>
    <dgm:pt modelId="{39BC92C3-2164-462E-862B-4A9C9728874D}" type="parTrans" cxnId="{5AB948FA-2E52-44D5-BB72-7809EFF7630F}">
      <dgm:prSet/>
      <dgm:spPr/>
      <dgm:t>
        <a:bodyPr/>
        <a:lstStyle/>
        <a:p>
          <a:endParaRPr lang="es-ES"/>
        </a:p>
      </dgm:t>
    </dgm:pt>
    <dgm:pt modelId="{1DB2B0D2-21C2-45A9-8C0D-2CAFB0FDCDC2}" type="sibTrans" cxnId="{5AB948FA-2E52-44D5-BB72-7809EFF7630F}">
      <dgm:prSet/>
      <dgm:spPr/>
      <dgm:t>
        <a:bodyPr/>
        <a:lstStyle/>
        <a:p>
          <a:endParaRPr lang="es-ES"/>
        </a:p>
      </dgm:t>
    </dgm:pt>
    <dgm:pt modelId="{2C05788C-77C2-41EC-B06C-F961E371D54F}">
      <dgm:prSet phldrT="[Texto]"/>
      <dgm:spPr/>
      <dgm:t>
        <a:bodyPr/>
        <a:lstStyle/>
        <a:p>
          <a:r>
            <a:rPr lang="es-ES" b="1" dirty="0"/>
            <a:t>Vector Soporte con kernel polinómico</a:t>
          </a:r>
          <a:endParaRPr lang="es-ES" dirty="0"/>
        </a:p>
      </dgm:t>
    </dgm:pt>
    <dgm:pt modelId="{CC014E29-8ACF-4E04-9D9F-FF36418046D6}" type="parTrans" cxnId="{661E8AFD-3128-4F3C-96A6-652777855B37}">
      <dgm:prSet/>
      <dgm:spPr/>
      <dgm:t>
        <a:bodyPr/>
        <a:lstStyle/>
        <a:p>
          <a:endParaRPr lang="es-ES"/>
        </a:p>
      </dgm:t>
    </dgm:pt>
    <dgm:pt modelId="{27110A4B-17D6-4D21-BE7A-81A87E292EEF}" type="sibTrans" cxnId="{661E8AFD-3128-4F3C-96A6-652777855B37}">
      <dgm:prSet/>
      <dgm:spPr/>
      <dgm:t>
        <a:bodyPr/>
        <a:lstStyle/>
        <a:p>
          <a:endParaRPr lang="es-ES"/>
        </a:p>
      </dgm:t>
    </dgm:pt>
    <dgm:pt modelId="{3014B7D9-879B-4216-9B32-CE187CAB1D6E}">
      <dgm:prSet phldrT="[Texto]"/>
      <dgm:spPr/>
      <dgm:t>
        <a:bodyPr/>
        <a:lstStyle/>
        <a:p>
          <a:r>
            <a:rPr lang="es-ES" b="1" dirty="0"/>
            <a:t>RandomForest</a:t>
          </a:r>
          <a:endParaRPr lang="es-ES" dirty="0"/>
        </a:p>
      </dgm:t>
    </dgm:pt>
    <dgm:pt modelId="{79818315-055D-440F-91AD-C1172F8C7154}" type="parTrans" cxnId="{DC5FC7D1-7489-440B-9CE9-F52C9020C8EE}">
      <dgm:prSet/>
      <dgm:spPr/>
      <dgm:t>
        <a:bodyPr/>
        <a:lstStyle/>
        <a:p>
          <a:endParaRPr lang="es-ES"/>
        </a:p>
      </dgm:t>
    </dgm:pt>
    <dgm:pt modelId="{A79A9468-36EA-4FF6-8EEE-401D4C0670B7}" type="sibTrans" cxnId="{DC5FC7D1-7489-440B-9CE9-F52C9020C8EE}">
      <dgm:prSet/>
      <dgm:spPr/>
      <dgm:t>
        <a:bodyPr/>
        <a:lstStyle/>
        <a:p>
          <a:endParaRPr lang="es-ES"/>
        </a:p>
      </dgm:t>
    </dgm:pt>
    <dgm:pt modelId="{322550BF-CF0C-4701-8FEC-ECCD86009C63}">
      <dgm:prSet phldrT="[Texto]"/>
      <dgm:spPr/>
      <dgm:t>
        <a:bodyPr/>
        <a:lstStyle/>
        <a:p>
          <a:r>
            <a:rPr lang="es-ES" b="1" dirty="0" err="1"/>
            <a:t>XGBClassifier</a:t>
          </a:r>
          <a:endParaRPr lang="es-ES" dirty="0"/>
        </a:p>
      </dgm:t>
    </dgm:pt>
    <dgm:pt modelId="{2DE4C5AD-5D07-4742-800F-DA8796C46F09}" type="parTrans" cxnId="{8015A959-8F0D-44BE-878D-A89E030C2FF1}">
      <dgm:prSet/>
      <dgm:spPr/>
      <dgm:t>
        <a:bodyPr/>
        <a:lstStyle/>
        <a:p>
          <a:endParaRPr lang="es-ES"/>
        </a:p>
      </dgm:t>
    </dgm:pt>
    <dgm:pt modelId="{F5AA57B1-3852-42D5-8F47-60EDCD2B8945}" type="sibTrans" cxnId="{8015A959-8F0D-44BE-878D-A89E030C2FF1}">
      <dgm:prSet/>
      <dgm:spPr/>
      <dgm:t>
        <a:bodyPr/>
        <a:lstStyle/>
        <a:p>
          <a:endParaRPr lang="es-ES"/>
        </a:p>
      </dgm:t>
    </dgm:pt>
    <dgm:pt modelId="{6864970F-72E4-41AF-BBA7-DABAD8AE5D1F}">
      <dgm:prSet phldrT="[Texto]"/>
      <dgm:spPr/>
      <dgm:t>
        <a:bodyPr/>
        <a:lstStyle/>
        <a:p>
          <a:r>
            <a:rPr lang="es-ES" dirty="0"/>
            <a:t>0.84</a:t>
          </a:r>
        </a:p>
      </dgm:t>
    </dgm:pt>
    <dgm:pt modelId="{11AB26E5-8845-4CE8-91F1-BFF1979ABAEB}" type="parTrans" cxnId="{EA1EDC48-E243-4D2E-B3EF-7FBBA14EB711}">
      <dgm:prSet/>
      <dgm:spPr/>
      <dgm:t>
        <a:bodyPr/>
        <a:lstStyle/>
        <a:p>
          <a:endParaRPr lang="es-ES"/>
        </a:p>
      </dgm:t>
    </dgm:pt>
    <dgm:pt modelId="{D092AE45-7497-46C0-AA81-2E35DE5DF852}" type="sibTrans" cxnId="{EA1EDC48-E243-4D2E-B3EF-7FBBA14EB711}">
      <dgm:prSet/>
      <dgm:spPr/>
      <dgm:t>
        <a:bodyPr/>
        <a:lstStyle/>
        <a:p>
          <a:endParaRPr lang="es-ES"/>
        </a:p>
      </dgm:t>
    </dgm:pt>
    <dgm:pt modelId="{DBAF4D36-7E21-46EF-A7BC-77C9183A020E}">
      <dgm:prSet phldrT="[Texto]"/>
      <dgm:spPr/>
      <dgm:t>
        <a:bodyPr/>
        <a:lstStyle/>
        <a:p>
          <a:r>
            <a:rPr lang="es-ES"/>
            <a:t>0.88</a:t>
          </a:r>
          <a:endParaRPr lang="es-ES" dirty="0"/>
        </a:p>
      </dgm:t>
    </dgm:pt>
    <dgm:pt modelId="{AF465D9D-6B8C-4E94-BECA-1DE16806C0EC}" type="parTrans" cxnId="{98999724-A1D8-4C3C-A3B1-27B8DED6E953}">
      <dgm:prSet/>
      <dgm:spPr/>
      <dgm:t>
        <a:bodyPr/>
        <a:lstStyle/>
        <a:p>
          <a:endParaRPr lang="es-ES"/>
        </a:p>
      </dgm:t>
    </dgm:pt>
    <dgm:pt modelId="{08A72F13-78C7-46F7-8877-F0F0648F8E73}" type="sibTrans" cxnId="{98999724-A1D8-4C3C-A3B1-27B8DED6E953}">
      <dgm:prSet/>
      <dgm:spPr/>
      <dgm:t>
        <a:bodyPr/>
        <a:lstStyle/>
        <a:p>
          <a:endParaRPr lang="es-ES"/>
        </a:p>
      </dgm:t>
    </dgm:pt>
    <dgm:pt modelId="{95D329C7-76A9-4B0D-9227-6CF575A5A035}">
      <dgm:prSet phldrT="[Texto]"/>
      <dgm:spPr/>
      <dgm:t>
        <a:bodyPr/>
        <a:lstStyle/>
        <a:p>
          <a:r>
            <a:rPr lang="es-ES"/>
            <a:t>0.87</a:t>
          </a:r>
          <a:endParaRPr lang="es-ES" dirty="0"/>
        </a:p>
      </dgm:t>
    </dgm:pt>
    <dgm:pt modelId="{29EC6C1C-AFCE-4E20-A593-CB257435529D}" type="parTrans" cxnId="{56499E13-CD38-4E79-B422-523BC21ECAF4}">
      <dgm:prSet/>
      <dgm:spPr/>
      <dgm:t>
        <a:bodyPr/>
        <a:lstStyle/>
        <a:p>
          <a:endParaRPr lang="es-ES"/>
        </a:p>
      </dgm:t>
    </dgm:pt>
    <dgm:pt modelId="{86CB36B9-BBDF-4DE8-95AC-644D39E04F67}" type="sibTrans" cxnId="{56499E13-CD38-4E79-B422-523BC21ECAF4}">
      <dgm:prSet/>
      <dgm:spPr/>
      <dgm:t>
        <a:bodyPr/>
        <a:lstStyle/>
        <a:p>
          <a:endParaRPr lang="es-ES"/>
        </a:p>
      </dgm:t>
    </dgm:pt>
    <dgm:pt modelId="{85FCAC89-15EB-49CF-B673-0EECDAC3A6B4}">
      <dgm:prSet phldrT="[Texto]"/>
      <dgm:spPr/>
      <dgm:t>
        <a:bodyPr/>
        <a:lstStyle/>
        <a:p>
          <a:r>
            <a:rPr lang="es-ES" b="1" dirty="0"/>
            <a:t>0.91</a:t>
          </a:r>
        </a:p>
      </dgm:t>
    </dgm:pt>
    <dgm:pt modelId="{F3EC1805-0D18-457F-B2CD-4B5BEC9281C7}" type="parTrans" cxnId="{8342F51C-E13A-4AE3-A918-679145187B80}">
      <dgm:prSet/>
      <dgm:spPr/>
      <dgm:t>
        <a:bodyPr/>
        <a:lstStyle/>
        <a:p>
          <a:endParaRPr lang="es-ES"/>
        </a:p>
      </dgm:t>
    </dgm:pt>
    <dgm:pt modelId="{5CBAE60D-CDB6-4212-BCE4-C949A4C405AE}" type="sibTrans" cxnId="{8342F51C-E13A-4AE3-A918-679145187B80}">
      <dgm:prSet/>
      <dgm:spPr/>
      <dgm:t>
        <a:bodyPr/>
        <a:lstStyle/>
        <a:p>
          <a:endParaRPr lang="es-ES"/>
        </a:p>
      </dgm:t>
    </dgm:pt>
    <dgm:pt modelId="{D0066007-F63B-4A3F-9129-DC282A0228B5}">
      <dgm:prSet phldrT="[Texto]"/>
      <dgm:spPr/>
      <dgm:t>
        <a:bodyPr/>
        <a:lstStyle/>
        <a:p>
          <a:r>
            <a:rPr lang="es-ES" b="1" dirty="0"/>
            <a:t>0.98</a:t>
          </a:r>
        </a:p>
      </dgm:t>
    </dgm:pt>
    <dgm:pt modelId="{71339FC0-5D08-408B-9229-64349F6E6EA2}" type="parTrans" cxnId="{69399EC8-6826-49A3-ADBB-3F3A67DD77CB}">
      <dgm:prSet/>
      <dgm:spPr/>
      <dgm:t>
        <a:bodyPr/>
        <a:lstStyle/>
        <a:p>
          <a:endParaRPr lang="es-ES"/>
        </a:p>
      </dgm:t>
    </dgm:pt>
    <dgm:pt modelId="{1BEBE326-45DC-4F24-BF3F-A29A06ED170B}" type="sibTrans" cxnId="{69399EC8-6826-49A3-ADBB-3F3A67DD77CB}">
      <dgm:prSet/>
      <dgm:spPr/>
      <dgm:t>
        <a:bodyPr/>
        <a:lstStyle/>
        <a:p>
          <a:endParaRPr lang="es-ES"/>
        </a:p>
      </dgm:t>
    </dgm:pt>
    <dgm:pt modelId="{09820025-B0C7-45C5-A34A-A80205F0638D}" type="pres">
      <dgm:prSet presAssocID="{3D7441B2-590F-4109-A66A-D424C787EEC0}" presName="hierChild1" presStyleCnt="0">
        <dgm:presLayoutVars>
          <dgm:chPref val="1"/>
          <dgm:dir/>
          <dgm:animOne val="branch"/>
          <dgm:animLvl val="lvl"/>
          <dgm:resizeHandles/>
        </dgm:presLayoutVars>
      </dgm:prSet>
      <dgm:spPr/>
    </dgm:pt>
    <dgm:pt modelId="{0C7CC3FD-83DB-483A-BF62-2D13DA650A61}" type="pres">
      <dgm:prSet presAssocID="{C8CC07ED-A206-465A-AED4-C5ACFB273B93}" presName="hierRoot1" presStyleCnt="0"/>
      <dgm:spPr/>
    </dgm:pt>
    <dgm:pt modelId="{38C928FF-0161-4AA3-B4FF-CE375B12189D}" type="pres">
      <dgm:prSet presAssocID="{C8CC07ED-A206-465A-AED4-C5ACFB273B93}" presName="composite" presStyleCnt="0"/>
      <dgm:spPr/>
    </dgm:pt>
    <dgm:pt modelId="{59E887C7-A984-4B05-8DD8-9FF75E3BB263}" type="pres">
      <dgm:prSet presAssocID="{C8CC07ED-A206-465A-AED4-C5ACFB273B93}" presName="background" presStyleLbl="node0" presStyleIdx="0" presStyleCnt="1"/>
      <dgm:spPr/>
    </dgm:pt>
    <dgm:pt modelId="{732C84CB-CEE8-449E-9B45-BA1FDEC14F37}" type="pres">
      <dgm:prSet presAssocID="{C8CC07ED-A206-465A-AED4-C5ACFB273B93}" presName="text" presStyleLbl="fgAcc0" presStyleIdx="0" presStyleCnt="1">
        <dgm:presLayoutVars>
          <dgm:chPref val="3"/>
        </dgm:presLayoutVars>
      </dgm:prSet>
      <dgm:spPr/>
    </dgm:pt>
    <dgm:pt modelId="{1F08C068-47A6-454C-AD40-5AE03D08A370}" type="pres">
      <dgm:prSet presAssocID="{C8CC07ED-A206-465A-AED4-C5ACFB273B93}" presName="hierChild2" presStyleCnt="0"/>
      <dgm:spPr/>
    </dgm:pt>
    <dgm:pt modelId="{2507F3FD-97E7-4D12-884A-A9C977BD8AE6}" type="pres">
      <dgm:prSet presAssocID="{4E56A497-806D-4F76-ACBA-906B96AAF90C}" presName="Name10" presStyleLbl="parChTrans1D2" presStyleIdx="0" presStyleCnt="6"/>
      <dgm:spPr/>
    </dgm:pt>
    <dgm:pt modelId="{0F13F89B-FF0E-45CF-8435-0A3474F2E86C}" type="pres">
      <dgm:prSet presAssocID="{BFB259B9-FF32-49B3-B340-FF97D71F1A6C}" presName="hierRoot2" presStyleCnt="0"/>
      <dgm:spPr/>
    </dgm:pt>
    <dgm:pt modelId="{4B078569-B7B6-4D53-9141-C96E0E97BB1E}" type="pres">
      <dgm:prSet presAssocID="{BFB259B9-FF32-49B3-B340-FF97D71F1A6C}" presName="composite2" presStyleCnt="0"/>
      <dgm:spPr/>
    </dgm:pt>
    <dgm:pt modelId="{C2FB6423-AC9E-4F41-9514-7170E3D0D381}" type="pres">
      <dgm:prSet presAssocID="{BFB259B9-FF32-49B3-B340-FF97D71F1A6C}" presName="background2" presStyleLbl="node2" presStyleIdx="0" presStyleCnt="6"/>
      <dgm:spPr/>
    </dgm:pt>
    <dgm:pt modelId="{6C0FD26F-36AD-4A2F-94DF-1102B851D7A7}" type="pres">
      <dgm:prSet presAssocID="{BFB259B9-FF32-49B3-B340-FF97D71F1A6C}" presName="text2" presStyleLbl="fgAcc2" presStyleIdx="0" presStyleCnt="6">
        <dgm:presLayoutVars>
          <dgm:chPref val="3"/>
        </dgm:presLayoutVars>
      </dgm:prSet>
      <dgm:spPr/>
    </dgm:pt>
    <dgm:pt modelId="{4B0FDCB1-92FB-4BB4-9AD7-7CE3827DEF7E}" type="pres">
      <dgm:prSet presAssocID="{BFB259B9-FF32-49B3-B340-FF97D71F1A6C}" presName="hierChild3" presStyleCnt="0"/>
      <dgm:spPr/>
    </dgm:pt>
    <dgm:pt modelId="{4692D4CB-453D-4DA6-9333-6A7D05E9087F}" type="pres">
      <dgm:prSet presAssocID="{1CE67F55-39DA-4395-A3FA-F694DF9362BE}" presName="Name17" presStyleLbl="parChTrans1D3" presStyleIdx="0" presStyleCnt="6"/>
      <dgm:spPr/>
    </dgm:pt>
    <dgm:pt modelId="{AF8F8523-B353-404A-B228-117BFF5BB184}" type="pres">
      <dgm:prSet presAssocID="{839D6798-2D25-444D-B33F-099E5E7F3394}" presName="hierRoot3" presStyleCnt="0"/>
      <dgm:spPr/>
    </dgm:pt>
    <dgm:pt modelId="{431E0E51-A152-48F0-95BD-1CD8B2F3A1A5}" type="pres">
      <dgm:prSet presAssocID="{839D6798-2D25-444D-B33F-099E5E7F3394}" presName="composite3" presStyleCnt="0"/>
      <dgm:spPr/>
    </dgm:pt>
    <dgm:pt modelId="{C8A400AA-D173-454B-A749-CBE558D5D61D}" type="pres">
      <dgm:prSet presAssocID="{839D6798-2D25-444D-B33F-099E5E7F3394}" presName="background3" presStyleLbl="node3" presStyleIdx="0" presStyleCnt="6"/>
      <dgm:spPr/>
    </dgm:pt>
    <dgm:pt modelId="{AB86B551-DC38-4363-9D42-697E63CC1E7D}" type="pres">
      <dgm:prSet presAssocID="{839D6798-2D25-444D-B33F-099E5E7F3394}" presName="text3" presStyleLbl="fgAcc3" presStyleIdx="0" presStyleCnt="6">
        <dgm:presLayoutVars>
          <dgm:chPref val="3"/>
        </dgm:presLayoutVars>
      </dgm:prSet>
      <dgm:spPr/>
    </dgm:pt>
    <dgm:pt modelId="{FCD564C1-4C63-40AB-B4C8-7A7F4C868CBC}" type="pres">
      <dgm:prSet presAssocID="{839D6798-2D25-444D-B33F-099E5E7F3394}" presName="hierChild4" presStyleCnt="0"/>
      <dgm:spPr/>
    </dgm:pt>
    <dgm:pt modelId="{B3D0A36D-F7ED-4811-944A-073CBF1ADE3C}" type="pres">
      <dgm:prSet presAssocID="{818EA3DE-C87A-4806-9625-0CB2F12F1BC8}" presName="Name10" presStyleLbl="parChTrans1D2" presStyleIdx="1" presStyleCnt="6"/>
      <dgm:spPr/>
    </dgm:pt>
    <dgm:pt modelId="{55AD3168-F6E3-4280-8835-19424A324798}" type="pres">
      <dgm:prSet presAssocID="{7FDB5E10-52CE-45F6-AC92-10C05FDA72A2}" presName="hierRoot2" presStyleCnt="0"/>
      <dgm:spPr/>
    </dgm:pt>
    <dgm:pt modelId="{10806B9E-27C5-484B-8285-05DDFE885E67}" type="pres">
      <dgm:prSet presAssocID="{7FDB5E10-52CE-45F6-AC92-10C05FDA72A2}" presName="composite2" presStyleCnt="0"/>
      <dgm:spPr/>
    </dgm:pt>
    <dgm:pt modelId="{00C8B4BF-76F5-4C6D-93F1-13A42AF7585C}" type="pres">
      <dgm:prSet presAssocID="{7FDB5E10-52CE-45F6-AC92-10C05FDA72A2}" presName="background2" presStyleLbl="node2" presStyleIdx="1" presStyleCnt="6"/>
      <dgm:spPr/>
    </dgm:pt>
    <dgm:pt modelId="{01C7BC55-326F-4A4E-900B-D87A361BDB25}" type="pres">
      <dgm:prSet presAssocID="{7FDB5E10-52CE-45F6-AC92-10C05FDA72A2}" presName="text2" presStyleLbl="fgAcc2" presStyleIdx="1" presStyleCnt="6">
        <dgm:presLayoutVars>
          <dgm:chPref val="3"/>
        </dgm:presLayoutVars>
      </dgm:prSet>
      <dgm:spPr/>
    </dgm:pt>
    <dgm:pt modelId="{CB650965-D592-4488-AF64-AEC5C30E0DF4}" type="pres">
      <dgm:prSet presAssocID="{7FDB5E10-52CE-45F6-AC92-10C05FDA72A2}" presName="hierChild3" presStyleCnt="0"/>
      <dgm:spPr/>
    </dgm:pt>
    <dgm:pt modelId="{CD1FCCA5-960F-4595-BE4A-7D4838C0241C}" type="pres">
      <dgm:prSet presAssocID="{11AB26E5-8845-4CE8-91F1-BFF1979ABAEB}" presName="Name17" presStyleLbl="parChTrans1D3" presStyleIdx="1" presStyleCnt="6"/>
      <dgm:spPr/>
    </dgm:pt>
    <dgm:pt modelId="{97B439D4-E8CA-402E-BD58-3AE9468BCCD0}" type="pres">
      <dgm:prSet presAssocID="{6864970F-72E4-41AF-BBA7-DABAD8AE5D1F}" presName="hierRoot3" presStyleCnt="0"/>
      <dgm:spPr/>
    </dgm:pt>
    <dgm:pt modelId="{87132CC7-EEA5-4EEA-ADAF-228FAA84642E}" type="pres">
      <dgm:prSet presAssocID="{6864970F-72E4-41AF-BBA7-DABAD8AE5D1F}" presName="composite3" presStyleCnt="0"/>
      <dgm:spPr/>
    </dgm:pt>
    <dgm:pt modelId="{288C85C4-2DAD-4376-9B0D-62A70CD903D1}" type="pres">
      <dgm:prSet presAssocID="{6864970F-72E4-41AF-BBA7-DABAD8AE5D1F}" presName="background3" presStyleLbl="node3" presStyleIdx="1" presStyleCnt="6"/>
      <dgm:spPr/>
    </dgm:pt>
    <dgm:pt modelId="{4096475E-99C6-4E26-94F7-A111B2D30C8D}" type="pres">
      <dgm:prSet presAssocID="{6864970F-72E4-41AF-BBA7-DABAD8AE5D1F}" presName="text3" presStyleLbl="fgAcc3" presStyleIdx="1" presStyleCnt="6">
        <dgm:presLayoutVars>
          <dgm:chPref val="3"/>
        </dgm:presLayoutVars>
      </dgm:prSet>
      <dgm:spPr/>
    </dgm:pt>
    <dgm:pt modelId="{1CBDF40D-A923-4BE0-AFDE-BA75C97BCD69}" type="pres">
      <dgm:prSet presAssocID="{6864970F-72E4-41AF-BBA7-DABAD8AE5D1F}" presName="hierChild4" presStyleCnt="0"/>
      <dgm:spPr/>
    </dgm:pt>
    <dgm:pt modelId="{B4C9BDF0-242F-4FD1-A5C4-6F643EA964D0}" type="pres">
      <dgm:prSet presAssocID="{39BC92C3-2164-462E-862B-4A9C9728874D}" presName="Name10" presStyleLbl="parChTrans1D2" presStyleIdx="2" presStyleCnt="6"/>
      <dgm:spPr/>
    </dgm:pt>
    <dgm:pt modelId="{E5AEF5AA-AB08-45EF-8CA3-596205D10346}" type="pres">
      <dgm:prSet presAssocID="{649ABF8D-5D0D-42E4-98FF-1CA186B546E4}" presName="hierRoot2" presStyleCnt="0"/>
      <dgm:spPr/>
    </dgm:pt>
    <dgm:pt modelId="{A11D58C2-6B61-4883-8BFC-AF75CD740EE9}" type="pres">
      <dgm:prSet presAssocID="{649ABF8D-5D0D-42E4-98FF-1CA186B546E4}" presName="composite2" presStyleCnt="0"/>
      <dgm:spPr/>
    </dgm:pt>
    <dgm:pt modelId="{C0C02FFE-45E4-41D5-B1B2-1C0E4739B7A4}" type="pres">
      <dgm:prSet presAssocID="{649ABF8D-5D0D-42E4-98FF-1CA186B546E4}" presName="background2" presStyleLbl="node2" presStyleIdx="2" presStyleCnt="6"/>
      <dgm:spPr/>
    </dgm:pt>
    <dgm:pt modelId="{702296A4-2046-4F4F-8330-E03907AF5EB4}" type="pres">
      <dgm:prSet presAssocID="{649ABF8D-5D0D-42E4-98FF-1CA186B546E4}" presName="text2" presStyleLbl="fgAcc2" presStyleIdx="2" presStyleCnt="6">
        <dgm:presLayoutVars>
          <dgm:chPref val="3"/>
        </dgm:presLayoutVars>
      </dgm:prSet>
      <dgm:spPr/>
    </dgm:pt>
    <dgm:pt modelId="{7D323BFF-0631-4D36-90DC-C256178B8C94}" type="pres">
      <dgm:prSet presAssocID="{649ABF8D-5D0D-42E4-98FF-1CA186B546E4}" presName="hierChild3" presStyleCnt="0"/>
      <dgm:spPr/>
    </dgm:pt>
    <dgm:pt modelId="{1A236F40-E01B-45F4-ACA6-3E2F5E68C9D4}" type="pres">
      <dgm:prSet presAssocID="{AF465D9D-6B8C-4E94-BECA-1DE16806C0EC}" presName="Name17" presStyleLbl="parChTrans1D3" presStyleIdx="2" presStyleCnt="6"/>
      <dgm:spPr/>
    </dgm:pt>
    <dgm:pt modelId="{20617B7F-B150-4FBF-A749-D8E1723CC93B}" type="pres">
      <dgm:prSet presAssocID="{DBAF4D36-7E21-46EF-A7BC-77C9183A020E}" presName="hierRoot3" presStyleCnt="0"/>
      <dgm:spPr/>
    </dgm:pt>
    <dgm:pt modelId="{5623C7F7-9A4B-45EC-90E6-766CC3004CCB}" type="pres">
      <dgm:prSet presAssocID="{DBAF4D36-7E21-46EF-A7BC-77C9183A020E}" presName="composite3" presStyleCnt="0"/>
      <dgm:spPr/>
    </dgm:pt>
    <dgm:pt modelId="{EA886A70-8E01-4E3A-B4FF-AFBF82327206}" type="pres">
      <dgm:prSet presAssocID="{DBAF4D36-7E21-46EF-A7BC-77C9183A020E}" presName="background3" presStyleLbl="node3" presStyleIdx="2" presStyleCnt="6"/>
      <dgm:spPr/>
    </dgm:pt>
    <dgm:pt modelId="{978A6B9A-0AB8-49FD-900C-E7470E33E125}" type="pres">
      <dgm:prSet presAssocID="{DBAF4D36-7E21-46EF-A7BC-77C9183A020E}" presName="text3" presStyleLbl="fgAcc3" presStyleIdx="2" presStyleCnt="6">
        <dgm:presLayoutVars>
          <dgm:chPref val="3"/>
        </dgm:presLayoutVars>
      </dgm:prSet>
      <dgm:spPr/>
    </dgm:pt>
    <dgm:pt modelId="{9FC5335D-0004-4552-AEE1-B08BBA80D238}" type="pres">
      <dgm:prSet presAssocID="{DBAF4D36-7E21-46EF-A7BC-77C9183A020E}" presName="hierChild4" presStyleCnt="0"/>
      <dgm:spPr/>
    </dgm:pt>
    <dgm:pt modelId="{7D7BC385-BF1E-4FFC-BB18-9B247B874445}" type="pres">
      <dgm:prSet presAssocID="{CC014E29-8ACF-4E04-9D9F-FF36418046D6}" presName="Name10" presStyleLbl="parChTrans1D2" presStyleIdx="3" presStyleCnt="6"/>
      <dgm:spPr/>
    </dgm:pt>
    <dgm:pt modelId="{827CE980-2655-4912-AB12-CE922DAC11CE}" type="pres">
      <dgm:prSet presAssocID="{2C05788C-77C2-41EC-B06C-F961E371D54F}" presName="hierRoot2" presStyleCnt="0"/>
      <dgm:spPr/>
    </dgm:pt>
    <dgm:pt modelId="{7F8F6F50-898B-4734-8919-5FC01D54EB2A}" type="pres">
      <dgm:prSet presAssocID="{2C05788C-77C2-41EC-B06C-F961E371D54F}" presName="composite2" presStyleCnt="0"/>
      <dgm:spPr/>
    </dgm:pt>
    <dgm:pt modelId="{80804223-057F-4917-A5E4-EE918CF111D6}" type="pres">
      <dgm:prSet presAssocID="{2C05788C-77C2-41EC-B06C-F961E371D54F}" presName="background2" presStyleLbl="node2" presStyleIdx="3" presStyleCnt="6"/>
      <dgm:spPr/>
    </dgm:pt>
    <dgm:pt modelId="{2C048CC5-030C-42F7-833C-4AAA7FC1F10B}" type="pres">
      <dgm:prSet presAssocID="{2C05788C-77C2-41EC-B06C-F961E371D54F}" presName="text2" presStyleLbl="fgAcc2" presStyleIdx="3" presStyleCnt="6">
        <dgm:presLayoutVars>
          <dgm:chPref val="3"/>
        </dgm:presLayoutVars>
      </dgm:prSet>
      <dgm:spPr/>
    </dgm:pt>
    <dgm:pt modelId="{C975C566-CB4A-4063-A700-885ADFA2A32C}" type="pres">
      <dgm:prSet presAssocID="{2C05788C-77C2-41EC-B06C-F961E371D54F}" presName="hierChild3" presStyleCnt="0"/>
      <dgm:spPr/>
    </dgm:pt>
    <dgm:pt modelId="{4EA5E945-E6C7-4449-A5F0-7900EAC1B865}" type="pres">
      <dgm:prSet presAssocID="{29EC6C1C-AFCE-4E20-A593-CB257435529D}" presName="Name17" presStyleLbl="parChTrans1D3" presStyleIdx="3" presStyleCnt="6"/>
      <dgm:spPr/>
    </dgm:pt>
    <dgm:pt modelId="{840EDC44-F8E5-4364-8C9C-6C426F849969}" type="pres">
      <dgm:prSet presAssocID="{95D329C7-76A9-4B0D-9227-6CF575A5A035}" presName="hierRoot3" presStyleCnt="0"/>
      <dgm:spPr/>
    </dgm:pt>
    <dgm:pt modelId="{A7F3AFEF-8DB3-492D-87CA-F3465057443C}" type="pres">
      <dgm:prSet presAssocID="{95D329C7-76A9-4B0D-9227-6CF575A5A035}" presName="composite3" presStyleCnt="0"/>
      <dgm:spPr/>
    </dgm:pt>
    <dgm:pt modelId="{F911ADD0-E371-4CCF-87D4-CC29EDF3D590}" type="pres">
      <dgm:prSet presAssocID="{95D329C7-76A9-4B0D-9227-6CF575A5A035}" presName="background3" presStyleLbl="node3" presStyleIdx="3" presStyleCnt="6"/>
      <dgm:spPr/>
    </dgm:pt>
    <dgm:pt modelId="{5EB7A81B-B05C-4D0E-B91C-12C50698A57B}" type="pres">
      <dgm:prSet presAssocID="{95D329C7-76A9-4B0D-9227-6CF575A5A035}" presName="text3" presStyleLbl="fgAcc3" presStyleIdx="3" presStyleCnt="6">
        <dgm:presLayoutVars>
          <dgm:chPref val="3"/>
        </dgm:presLayoutVars>
      </dgm:prSet>
      <dgm:spPr/>
    </dgm:pt>
    <dgm:pt modelId="{4DEBCFE6-4756-4A8F-849F-DC7B56A1C5E9}" type="pres">
      <dgm:prSet presAssocID="{95D329C7-76A9-4B0D-9227-6CF575A5A035}" presName="hierChild4" presStyleCnt="0"/>
      <dgm:spPr/>
    </dgm:pt>
    <dgm:pt modelId="{A47D390C-23A9-4BDC-94B3-275BDCEF7C45}" type="pres">
      <dgm:prSet presAssocID="{79818315-055D-440F-91AD-C1172F8C7154}" presName="Name10" presStyleLbl="parChTrans1D2" presStyleIdx="4" presStyleCnt="6"/>
      <dgm:spPr/>
    </dgm:pt>
    <dgm:pt modelId="{F535AE0B-951A-4DA1-AE41-491C2622A7AD}" type="pres">
      <dgm:prSet presAssocID="{3014B7D9-879B-4216-9B32-CE187CAB1D6E}" presName="hierRoot2" presStyleCnt="0"/>
      <dgm:spPr/>
    </dgm:pt>
    <dgm:pt modelId="{EA006BDA-63EF-4B4E-8F78-D7B96EF251B7}" type="pres">
      <dgm:prSet presAssocID="{3014B7D9-879B-4216-9B32-CE187CAB1D6E}" presName="composite2" presStyleCnt="0"/>
      <dgm:spPr/>
    </dgm:pt>
    <dgm:pt modelId="{2878CB9B-79FD-4D50-B452-0A2210C127FA}" type="pres">
      <dgm:prSet presAssocID="{3014B7D9-879B-4216-9B32-CE187CAB1D6E}" presName="background2" presStyleLbl="node2" presStyleIdx="4" presStyleCnt="6"/>
      <dgm:spPr/>
    </dgm:pt>
    <dgm:pt modelId="{9D618D0D-244A-428F-BC08-EF2BC81E912D}" type="pres">
      <dgm:prSet presAssocID="{3014B7D9-879B-4216-9B32-CE187CAB1D6E}" presName="text2" presStyleLbl="fgAcc2" presStyleIdx="4" presStyleCnt="6">
        <dgm:presLayoutVars>
          <dgm:chPref val="3"/>
        </dgm:presLayoutVars>
      </dgm:prSet>
      <dgm:spPr/>
    </dgm:pt>
    <dgm:pt modelId="{BEFDE874-B50E-4714-8DDA-516ABEB019EF}" type="pres">
      <dgm:prSet presAssocID="{3014B7D9-879B-4216-9B32-CE187CAB1D6E}" presName="hierChild3" presStyleCnt="0"/>
      <dgm:spPr/>
    </dgm:pt>
    <dgm:pt modelId="{1B2269BF-A613-4C49-90E0-6DAF3A2BD60A}" type="pres">
      <dgm:prSet presAssocID="{F3EC1805-0D18-457F-B2CD-4B5BEC9281C7}" presName="Name17" presStyleLbl="parChTrans1D3" presStyleIdx="4" presStyleCnt="6"/>
      <dgm:spPr/>
    </dgm:pt>
    <dgm:pt modelId="{F1D90C99-9F28-4B73-BAA6-77A29CF787B4}" type="pres">
      <dgm:prSet presAssocID="{85FCAC89-15EB-49CF-B673-0EECDAC3A6B4}" presName="hierRoot3" presStyleCnt="0"/>
      <dgm:spPr/>
    </dgm:pt>
    <dgm:pt modelId="{23E5B258-796D-4EAD-ABA0-98369CCAA363}" type="pres">
      <dgm:prSet presAssocID="{85FCAC89-15EB-49CF-B673-0EECDAC3A6B4}" presName="composite3" presStyleCnt="0"/>
      <dgm:spPr/>
    </dgm:pt>
    <dgm:pt modelId="{B100BD93-2E68-4998-A4CD-5C4906292DA8}" type="pres">
      <dgm:prSet presAssocID="{85FCAC89-15EB-49CF-B673-0EECDAC3A6B4}" presName="background3" presStyleLbl="node3" presStyleIdx="4" presStyleCnt="6"/>
      <dgm:spPr/>
    </dgm:pt>
    <dgm:pt modelId="{DA77BA73-B2B0-4077-B1E5-79674EA42C3B}" type="pres">
      <dgm:prSet presAssocID="{85FCAC89-15EB-49CF-B673-0EECDAC3A6B4}" presName="text3" presStyleLbl="fgAcc3" presStyleIdx="4" presStyleCnt="6">
        <dgm:presLayoutVars>
          <dgm:chPref val="3"/>
        </dgm:presLayoutVars>
      </dgm:prSet>
      <dgm:spPr/>
    </dgm:pt>
    <dgm:pt modelId="{0DC0F710-57F0-4640-AF18-AF9BC71D9373}" type="pres">
      <dgm:prSet presAssocID="{85FCAC89-15EB-49CF-B673-0EECDAC3A6B4}" presName="hierChild4" presStyleCnt="0"/>
      <dgm:spPr/>
    </dgm:pt>
    <dgm:pt modelId="{935B91C9-5FCD-4244-B690-37BED34FBA4A}" type="pres">
      <dgm:prSet presAssocID="{2DE4C5AD-5D07-4742-800F-DA8796C46F09}" presName="Name10" presStyleLbl="parChTrans1D2" presStyleIdx="5" presStyleCnt="6"/>
      <dgm:spPr/>
    </dgm:pt>
    <dgm:pt modelId="{7AAD063F-E060-4E04-9D84-533FFE6DD9EB}" type="pres">
      <dgm:prSet presAssocID="{322550BF-CF0C-4701-8FEC-ECCD86009C63}" presName="hierRoot2" presStyleCnt="0"/>
      <dgm:spPr/>
    </dgm:pt>
    <dgm:pt modelId="{B1EB9DBF-0E62-49E6-A89E-2C53059BA5F5}" type="pres">
      <dgm:prSet presAssocID="{322550BF-CF0C-4701-8FEC-ECCD86009C63}" presName="composite2" presStyleCnt="0"/>
      <dgm:spPr/>
    </dgm:pt>
    <dgm:pt modelId="{9BE53A68-C81A-46DA-92A5-2584A876AAD4}" type="pres">
      <dgm:prSet presAssocID="{322550BF-CF0C-4701-8FEC-ECCD86009C63}" presName="background2" presStyleLbl="node2" presStyleIdx="5" presStyleCnt="6"/>
      <dgm:spPr/>
    </dgm:pt>
    <dgm:pt modelId="{2F169191-8129-435C-BD02-F0D2C9795E24}" type="pres">
      <dgm:prSet presAssocID="{322550BF-CF0C-4701-8FEC-ECCD86009C63}" presName="text2" presStyleLbl="fgAcc2" presStyleIdx="5" presStyleCnt="6">
        <dgm:presLayoutVars>
          <dgm:chPref val="3"/>
        </dgm:presLayoutVars>
      </dgm:prSet>
      <dgm:spPr/>
    </dgm:pt>
    <dgm:pt modelId="{862382BF-29E4-4E39-8655-1F10F4962437}" type="pres">
      <dgm:prSet presAssocID="{322550BF-CF0C-4701-8FEC-ECCD86009C63}" presName="hierChild3" presStyleCnt="0"/>
      <dgm:spPr/>
    </dgm:pt>
    <dgm:pt modelId="{4FF54585-5E86-453C-A790-8E2A43B29133}" type="pres">
      <dgm:prSet presAssocID="{71339FC0-5D08-408B-9229-64349F6E6EA2}" presName="Name17" presStyleLbl="parChTrans1D3" presStyleIdx="5" presStyleCnt="6"/>
      <dgm:spPr/>
    </dgm:pt>
    <dgm:pt modelId="{A3C9BBDC-3A3B-4771-8735-977450AF5432}" type="pres">
      <dgm:prSet presAssocID="{D0066007-F63B-4A3F-9129-DC282A0228B5}" presName="hierRoot3" presStyleCnt="0"/>
      <dgm:spPr/>
    </dgm:pt>
    <dgm:pt modelId="{F1F9D874-EE1E-435A-B07A-7C5A431C2B6C}" type="pres">
      <dgm:prSet presAssocID="{D0066007-F63B-4A3F-9129-DC282A0228B5}" presName="composite3" presStyleCnt="0"/>
      <dgm:spPr/>
    </dgm:pt>
    <dgm:pt modelId="{61A5E3AC-519F-400B-B67F-7A4CD2969917}" type="pres">
      <dgm:prSet presAssocID="{D0066007-F63B-4A3F-9129-DC282A0228B5}" presName="background3" presStyleLbl="node3" presStyleIdx="5" presStyleCnt="6"/>
      <dgm:spPr/>
    </dgm:pt>
    <dgm:pt modelId="{5227A806-3A2D-4672-B653-3969F8C71171}" type="pres">
      <dgm:prSet presAssocID="{D0066007-F63B-4A3F-9129-DC282A0228B5}" presName="text3" presStyleLbl="fgAcc3" presStyleIdx="5" presStyleCnt="6">
        <dgm:presLayoutVars>
          <dgm:chPref val="3"/>
        </dgm:presLayoutVars>
      </dgm:prSet>
      <dgm:spPr/>
    </dgm:pt>
    <dgm:pt modelId="{0A73FDFD-0207-454B-968C-F6584DBDFF40}" type="pres">
      <dgm:prSet presAssocID="{D0066007-F63B-4A3F-9129-DC282A0228B5}" presName="hierChild4" presStyleCnt="0"/>
      <dgm:spPr/>
    </dgm:pt>
  </dgm:ptLst>
  <dgm:cxnLst>
    <dgm:cxn modelId="{3955A805-270D-416A-BC4B-FCCACDE357A7}" type="presOf" srcId="{6864970F-72E4-41AF-BBA7-DABAD8AE5D1F}" destId="{4096475E-99C6-4E26-94F7-A111B2D30C8D}" srcOrd="0" destOrd="0" presId="urn:microsoft.com/office/officeart/2005/8/layout/hierarchy1"/>
    <dgm:cxn modelId="{A12F8E09-2D6B-4395-841C-0FF0F3C16A21}" type="presOf" srcId="{95D329C7-76A9-4B0D-9227-6CF575A5A035}" destId="{5EB7A81B-B05C-4D0E-B91C-12C50698A57B}" srcOrd="0" destOrd="0" presId="urn:microsoft.com/office/officeart/2005/8/layout/hierarchy1"/>
    <dgm:cxn modelId="{CED2D30C-B54C-4DA3-BD01-33756570796C}" type="presOf" srcId="{322550BF-CF0C-4701-8FEC-ECCD86009C63}" destId="{2F169191-8129-435C-BD02-F0D2C9795E24}" srcOrd="0" destOrd="0" presId="urn:microsoft.com/office/officeart/2005/8/layout/hierarchy1"/>
    <dgm:cxn modelId="{56499E13-CD38-4E79-B422-523BC21ECAF4}" srcId="{2C05788C-77C2-41EC-B06C-F961E371D54F}" destId="{95D329C7-76A9-4B0D-9227-6CF575A5A035}" srcOrd="0" destOrd="0" parTransId="{29EC6C1C-AFCE-4E20-A593-CB257435529D}" sibTransId="{86CB36B9-BBDF-4DE8-95AC-644D39E04F67}"/>
    <dgm:cxn modelId="{8342F51C-E13A-4AE3-A918-679145187B80}" srcId="{3014B7D9-879B-4216-9B32-CE187CAB1D6E}" destId="{85FCAC89-15EB-49CF-B673-0EECDAC3A6B4}" srcOrd="0" destOrd="0" parTransId="{F3EC1805-0D18-457F-B2CD-4B5BEC9281C7}" sibTransId="{5CBAE60D-CDB6-4212-BCE4-C949A4C405AE}"/>
    <dgm:cxn modelId="{CA5A181D-DEF6-4A4E-B4BD-682AE572CD38}" type="presOf" srcId="{CC014E29-8ACF-4E04-9D9F-FF36418046D6}" destId="{7D7BC385-BF1E-4FFC-BB18-9B247B874445}" srcOrd="0" destOrd="0" presId="urn:microsoft.com/office/officeart/2005/8/layout/hierarchy1"/>
    <dgm:cxn modelId="{CC13161F-324A-4015-B62D-D6DB0DA39A23}" srcId="{C8CC07ED-A206-465A-AED4-C5ACFB273B93}" destId="{7FDB5E10-52CE-45F6-AC92-10C05FDA72A2}" srcOrd="1" destOrd="0" parTransId="{818EA3DE-C87A-4806-9625-0CB2F12F1BC8}" sibTransId="{8B5FD62F-5FED-41EE-B81D-39B3A4F0290A}"/>
    <dgm:cxn modelId="{2C8A641F-3240-4E7F-85F2-DF6CE3E5F6B1}" type="presOf" srcId="{D0066007-F63B-4A3F-9129-DC282A0228B5}" destId="{5227A806-3A2D-4672-B653-3969F8C71171}" srcOrd="0" destOrd="0" presId="urn:microsoft.com/office/officeart/2005/8/layout/hierarchy1"/>
    <dgm:cxn modelId="{98999724-A1D8-4C3C-A3B1-27B8DED6E953}" srcId="{649ABF8D-5D0D-42E4-98FF-1CA186B546E4}" destId="{DBAF4D36-7E21-46EF-A7BC-77C9183A020E}" srcOrd="0" destOrd="0" parTransId="{AF465D9D-6B8C-4E94-BECA-1DE16806C0EC}" sibTransId="{08A72F13-78C7-46F7-8877-F0F0648F8E73}"/>
    <dgm:cxn modelId="{0F567027-E31D-493B-B729-0084A0F81006}" type="presOf" srcId="{1CE67F55-39DA-4395-A3FA-F694DF9362BE}" destId="{4692D4CB-453D-4DA6-9333-6A7D05E9087F}" srcOrd="0" destOrd="0" presId="urn:microsoft.com/office/officeart/2005/8/layout/hierarchy1"/>
    <dgm:cxn modelId="{8E9A4531-9ECB-4F6A-8B7B-DE30600463F4}" type="presOf" srcId="{11AB26E5-8845-4CE8-91F1-BFF1979ABAEB}" destId="{CD1FCCA5-960F-4595-BE4A-7D4838C0241C}" srcOrd="0" destOrd="0" presId="urn:microsoft.com/office/officeart/2005/8/layout/hierarchy1"/>
    <dgm:cxn modelId="{67255E38-4DBF-492F-A0E5-10F7A3079CB2}" type="presOf" srcId="{839D6798-2D25-444D-B33F-099E5E7F3394}" destId="{AB86B551-DC38-4363-9D42-697E63CC1E7D}" srcOrd="0" destOrd="0" presId="urn:microsoft.com/office/officeart/2005/8/layout/hierarchy1"/>
    <dgm:cxn modelId="{7AE40361-9C9A-4560-AD01-6EE4D791C6F4}" srcId="{BFB259B9-FF32-49B3-B340-FF97D71F1A6C}" destId="{839D6798-2D25-444D-B33F-099E5E7F3394}" srcOrd="0" destOrd="0" parTransId="{1CE67F55-39DA-4395-A3FA-F694DF9362BE}" sibTransId="{CDD8D9BE-AC96-410D-8D4D-02E8776D4F44}"/>
    <dgm:cxn modelId="{004B6641-2FA8-4485-A7BD-0EC0602FDB29}" type="presOf" srcId="{71339FC0-5D08-408B-9229-64349F6E6EA2}" destId="{4FF54585-5E86-453C-A790-8E2A43B29133}" srcOrd="0" destOrd="0" presId="urn:microsoft.com/office/officeart/2005/8/layout/hierarchy1"/>
    <dgm:cxn modelId="{EA1EDC48-E243-4D2E-B3EF-7FBBA14EB711}" srcId="{7FDB5E10-52CE-45F6-AC92-10C05FDA72A2}" destId="{6864970F-72E4-41AF-BBA7-DABAD8AE5D1F}" srcOrd="0" destOrd="0" parTransId="{11AB26E5-8845-4CE8-91F1-BFF1979ABAEB}" sibTransId="{D092AE45-7497-46C0-AA81-2E35DE5DF852}"/>
    <dgm:cxn modelId="{8015A959-8F0D-44BE-878D-A89E030C2FF1}" srcId="{C8CC07ED-A206-465A-AED4-C5ACFB273B93}" destId="{322550BF-CF0C-4701-8FEC-ECCD86009C63}" srcOrd="5" destOrd="0" parTransId="{2DE4C5AD-5D07-4742-800F-DA8796C46F09}" sibTransId="{F5AA57B1-3852-42D5-8F47-60EDCD2B8945}"/>
    <dgm:cxn modelId="{2FA9C391-CBCF-447E-A0C9-96F30375E6DD}" type="presOf" srcId="{649ABF8D-5D0D-42E4-98FF-1CA186B546E4}" destId="{702296A4-2046-4F4F-8330-E03907AF5EB4}" srcOrd="0" destOrd="0" presId="urn:microsoft.com/office/officeart/2005/8/layout/hierarchy1"/>
    <dgm:cxn modelId="{0A7E3E96-587D-4136-A114-EEAEF1250C4F}" srcId="{3D7441B2-590F-4109-A66A-D424C787EEC0}" destId="{C8CC07ED-A206-465A-AED4-C5ACFB273B93}" srcOrd="0" destOrd="0" parTransId="{DDBAA95A-AC3F-4AFD-A13C-896B94C65E25}" sibTransId="{D6763C5B-14E7-4114-8997-6D3DB8E732C5}"/>
    <dgm:cxn modelId="{47468499-9990-4A18-84B0-EB8C51679FFB}" type="presOf" srcId="{2C05788C-77C2-41EC-B06C-F961E371D54F}" destId="{2C048CC5-030C-42F7-833C-4AAA7FC1F10B}" srcOrd="0" destOrd="0" presId="urn:microsoft.com/office/officeart/2005/8/layout/hierarchy1"/>
    <dgm:cxn modelId="{854AB3A4-E159-4A2C-A9DB-C3629BABBBB9}" type="presOf" srcId="{3D7441B2-590F-4109-A66A-D424C787EEC0}" destId="{09820025-B0C7-45C5-A34A-A80205F0638D}" srcOrd="0" destOrd="0" presId="urn:microsoft.com/office/officeart/2005/8/layout/hierarchy1"/>
    <dgm:cxn modelId="{D633B1A9-CAF7-4863-A4DE-0BD5EC65B6A9}" type="presOf" srcId="{39BC92C3-2164-462E-862B-4A9C9728874D}" destId="{B4C9BDF0-242F-4FD1-A5C4-6F643EA964D0}" srcOrd="0" destOrd="0" presId="urn:microsoft.com/office/officeart/2005/8/layout/hierarchy1"/>
    <dgm:cxn modelId="{D6DDBAB4-1E4D-4E1C-B04D-CB55682FB4AA}" type="presOf" srcId="{7FDB5E10-52CE-45F6-AC92-10C05FDA72A2}" destId="{01C7BC55-326F-4A4E-900B-D87A361BDB25}" srcOrd="0" destOrd="0" presId="urn:microsoft.com/office/officeart/2005/8/layout/hierarchy1"/>
    <dgm:cxn modelId="{F59E1BB9-5D1D-46DB-BDF9-1CEE1ADBF84D}" type="presOf" srcId="{DBAF4D36-7E21-46EF-A7BC-77C9183A020E}" destId="{978A6B9A-0AB8-49FD-900C-E7470E33E125}" srcOrd="0" destOrd="0" presId="urn:microsoft.com/office/officeart/2005/8/layout/hierarchy1"/>
    <dgm:cxn modelId="{025D86BD-9F8B-42F7-A5E0-C229854644EB}" type="presOf" srcId="{2DE4C5AD-5D07-4742-800F-DA8796C46F09}" destId="{935B91C9-5FCD-4244-B690-37BED34FBA4A}" srcOrd="0" destOrd="0" presId="urn:microsoft.com/office/officeart/2005/8/layout/hierarchy1"/>
    <dgm:cxn modelId="{90F6AEBE-6631-44F2-B834-71FAFECCF5B4}" type="presOf" srcId="{29EC6C1C-AFCE-4E20-A593-CB257435529D}" destId="{4EA5E945-E6C7-4449-A5F0-7900EAC1B865}" srcOrd="0" destOrd="0" presId="urn:microsoft.com/office/officeart/2005/8/layout/hierarchy1"/>
    <dgm:cxn modelId="{FFAC2ABF-283D-4662-81BB-C4C7E44902BC}" type="presOf" srcId="{818EA3DE-C87A-4806-9625-0CB2F12F1BC8}" destId="{B3D0A36D-F7ED-4811-944A-073CBF1ADE3C}" srcOrd="0" destOrd="0" presId="urn:microsoft.com/office/officeart/2005/8/layout/hierarchy1"/>
    <dgm:cxn modelId="{50E078BF-91BB-4E6F-8CA4-CC5918023C83}" type="presOf" srcId="{AF465D9D-6B8C-4E94-BECA-1DE16806C0EC}" destId="{1A236F40-E01B-45F4-ACA6-3E2F5E68C9D4}" srcOrd="0" destOrd="0" presId="urn:microsoft.com/office/officeart/2005/8/layout/hierarchy1"/>
    <dgm:cxn modelId="{2A990CC7-AA54-4933-8062-250B2E1FDC67}" type="presOf" srcId="{BFB259B9-FF32-49B3-B340-FF97D71F1A6C}" destId="{6C0FD26F-36AD-4A2F-94DF-1102B851D7A7}" srcOrd="0" destOrd="0" presId="urn:microsoft.com/office/officeart/2005/8/layout/hierarchy1"/>
    <dgm:cxn modelId="{69399EC8-6826-49A3-ADBB-3F3A67DD77CB}" srcId="{322550BF-CF0C-4701-8FEC-ECCD86009C63}" destId="{D0066007-F63B-4A3F-9129-DC282A0228B5}" srcOrd="0" destOrd="0" parTransId="{71339FC0-5D08-408B-9229-64349F6E6EA2}" sibTransId="{1BEBE326-45DC-4F24-BF3F-A29A06ED170B}"/>
    <dgm:cxn modelId="{DC5FC7D1-7489-440B-9CE9-F52C9020C8EE}" srcId="{C8CC07ED-A206-465A-AED4-C5ACFB273B93}" destId="{3014B7D9-879B-4216-9B32-CE187CAB1D6E}" srcOrd="4" destOrd="0" parTransId="{79818315-055D-440F-91AD-C1172F8C7154}" sibTransId="{A79A9468-36EA-4FF6-8EEE-401D4C0670B7}"/>
    <dgm:cxn modelId="{DAE258D7-61F0-434F-A51C-11DF7B2FEEE8}" type="presOf" srcId="{3014B7D9-879B-4216-9B32-CE187CAB1D6E}" destId="{9D618D0D-244A-428F-BC08-EF2BC81E912D}" srcOrd="0" destOrd="0" presId="urn:microsoft.com/office/officeart/2005/8/layout/hierarchy1"/>
    <dgm:cxn modelId="{9D8D76D8-F9A9-444A-A6A7-2853CC1D09F1}" type="presOf" srcId="{79818315-055D-440F-91AD-C1172F8C7154}" destId="{A47D390C-23A9-4BDC-94B3-275BDCEF7C45}" srcOrd="0" destOrd="0" presId="urn:microsoft.com/office/officeart/2005/8/layout/hierarchy1"/>
    <dgm:cxn modelId="{CE35CFDE-CD1E-413B-AA80-98C61C3D552E}" type="presOf" srcId="{F3EC1805-0D18-457F-B2CD-4B5BEC9281C7}" destId="{1B2269BF-A613-4C49-90E0-6DAF3A2BD60A}" srcOrd="0" destOrd="0" presId="urn:microsoft.com/office/officeart/2005/8/layout/hierarchy1"/>
    <dgm:cxn modelId="{11E499F3-0484-4645-811A-CEA1FF44CE2E}" srcId="{C8CC07ED-A206-465A-AED4-C5ACFB273B93}" destId="{BFB259B9-FF32-49B3-B340-FF97D71F1A6C}" srcOrd="0" destOrd="0" parTransId="{4E56A497-806D-4F76-ACBA-906B96AAF90C}" sibTransId="{B3A9BABD-087B-4B85-9ED1-99DC50877977}"/>
    <dgm:cxn modelId="{7E10B5F4-2AF9-4E79-BD77-89D269780FBE}" type="presOf" srcId="{85FCAC89-15EB-49CF-B673-0EECDAC3A6B4}" destId="{DA77BA73-B2B0-4077-B1E5-79674EA42C3B}" srcOrd="0" destOrd="0" presId="urn:microsoft.com/office/officeart/2005/8/layout/hierarchy1"/>
    <dgm:cxn modelId="{BBFB6EF9-F93B-47D3-92DB-9A05B3B51B31}" type="presOf" srcId="{C8CC07ED-A206-465A-AED4-C5ACFB273B93}" destId="{732C84CB-CEE8-449E-9B45-BA1FDEC14F37}" srcOrd="0" destOrd="0" presId="urn:microsoft.com/office/officeart/2005/8/layout/hierarchy1"/>
    <dgm:cxn modelId="{5AB948FA-2E52-44D5-BB72-7809EFF7630F}" srcId="{C8CC07ED-A206-465A-AED4-C5ACFB273B93}" destId="{649ABF8D-5D0D-42E4-98FF-1CA186B546E4}" srcOrd="2" destOrd="0" parTransId="{39BC92C3-2164-462E-862B-4A9C9728874D}" sibTransId="{1DB2B0D2-21C2-45A9-8C0D-2CAFB0FDCDC2}"/>
    <dgm:cxn modelId="{CE6C00FC-CBD7-4B23-843E-D460A43878E8}" type="presOf" srcId="{4E56A497-806D-4F76-ACBA-906B96AAF90C}" destId="{2507F3FD-97E7-4D12-884A-A9C977BD8AE6}" srcOrd="0" destOrd="0" presId="urn:microsoft.com/office/officeart/2005/8/layout/hierarchy1"/>
    <dgm:cxn modelId="{661E8AFD-3128-4F3C-96A6-652777855B37}" srcId="{C8CC07ED-A206-465A-AED4-C5ACFB273B93}" destId="{2C05788C-77C2-41EC-B06C-F961E371D54F}" srcOrd="3" destOrd="0" parTransId="{CC014E29-8ACF-4E04-9D9F-FF36418046D6}" sibTransId="{27110A4B-17D6-4D21-BE7A-81A87E292EEF}"/>
    <dgm:cxn modelId="{A4C80B7C-20D7-4020-BB6A-55544C7A373E}" type="presParOf" srcId="{09820025-B0C7-45C5-A34A-A80205F0638D}" destId="{0C7CC3FD-83DB-483A-BF62-2D13DA650A61}" srcOrd="0" destOrd="0" presId="urn:microsoft.com/office/officeart/2005/8/layout/hierarchy1"/>
    <dgm:cxn modelId="{F1C10CDF-BD1A-4737-B256-A83956B6C301}" type="presParOf" srcId="{0C7CC3FD-83DB-483A-BF62-2D13DA650A61}" destId="{38C928FF-0161-4AA3-B4FF-CE375B12189D}" srcOrd="0" destOrd="0" presId="urn:microsoft.com/office/officeart/2005/8/layout/hierarchy1"/>
    <dgm:cxn modelId="{797CD11C-773B-4411-95F8-BEB14945FE02}" type="presParOf" srcId="{38C928FF-0161-4AA3-B4FF-CE375B12189D}" destId="{59E887C7-A984-4B05-8DD8-9FF75E3BB263}" srcOrd="0" destOrd="0" presId="urn:microsoft.com/office/officeart/2005/8/layout/hierarchy1"/>
    <dgm:cxn modelId="{73C9AC3A-4856-4914-8B47-1C31F0EAEEF2}" type="presParOf" srcId="{38C928FF-0161-4AA3-B4FF-CE375B12189D}" destId="{732C84CB-CEE8-449E-9B45-BA1FDEC14F37}" srcOrd="1" destOrd="0" presId="urn:microsoft.com/office/officeart/2005/8/layout/hierarchy1"/>
    <dgm:cxn modelId="{598D9A0E-A618-41AB-B413-540EE4E7F40C}" type="presParOf" srcId="{0C7CC3FD-83DB-483A-BF62-2D13DA650A61}" destId="{1F08C068-47A6-454C-AD40-5AE03D08A370}" srcOrd="1" destOrd="0" presId="urn:microsoft.com/office/officeart/2005/8/layout/hierarchy1"/>
    <dgm:cxn modelId="{AC6F71DD-5975-4E3F-809E-A62592DD775E}" type="presParOf" srcId="{1F08C068-47A6-454C-AD40-5AE03D08A370}" destId="{2507F3FD-97E7-4D12-884A-A9C977BD8AE6}" srcOrd="0" destOrd="0" presId="urn:microsoft.com/office/officeart/2005/8/layout/hierarchy1"/>
    <dgm:cxn modelId="{5D758A2E-8E3A-43CA-B116-065D819A71CB}" type="presParOf" srcId="{1F08C068-47A6-454C-AD40-5AE03D08A370}" destId="{0F13F89B-FF0E-45CF-8435-0A3474F2E86C}" srcOrd="1" destOrd="0" presId="urn:microsoft.com/office/officeart/2005/8/layout/hierarchy1"/>
    <dgm:cxn modelId="{A9EE1242-6D72-4FAA-9177-A8390A42FB8B}" type="presParOf" srcId="{0F13F89B-FF0E-45CF-8435-0A3474F2E86C}" destId="{4B078569-B7B6-4D53-9141-C96E0E97BB1E}" srcOrd="0" destOrd="0" presId="urn:microsoft.com/office/officeart/2005/8/layout/hierarchy1"/>
    <dgm:cxn modelId="{8F0B6130-EB91-4104-80AE-9376D6A63C13}" type="presParOf" srcId="{4B078569-B7B6-4D53-9141-C96E0E97BB1E}" destId="{C2FB6423-AC9E-4F41-9514-7170E3D0D381}" srcOrd="0" destOrd="0" presId="urn:microsoft.com/office/officeart/2005/8/layout/hierarchy1"/>
    <dgm:cxn modelId="{14A385E4-D56C-46E9-AC37-67F0204FA026}" type="presParOf" srcId="{4B078569-B7B6-4D53-9141-C96E0E97BB1E}" destId="{6C0FD26F-36AD-4A2F-94DF-1102B851D7A7}" srcOrd="1" destOrd="0" presId="urn:microsoft.com/office/officeart/2005/8/layout/hierarchy1"/>
    <dgm:cxn modelId="{49DBDD55-48BC-46C7-B5AE-2F4687F73CD9}" type="presParOf" srcId="{0F13F89B-FF0E-45CF-8435-0A3474F2E86C}" destId="{4B0FDCB1-92FB-4BB4-9AD7-7CE3827DEF7E}" srcOrd="1" destOrd="0" presId="urn:microsoft.com/office/officeart/2005/8/layout/hierarchy1"/>
    <dgm:cxn modelId="{D7729D50-F672-484B-A0C7-EDDE3D503772}" type="presParOf" srcId="{4B0FDCB1-92FB-4BB4-9AD7-7CE3827DEF7E}" destId="{4692D4CB-453D-4DA6-9333-6A7D05E9087F}" srcOrd="0" destOrd="0" presId="urn:microsoft.com/office/officeart/2005/8/layout/hierarchy1"/>
    <dgm:cxn modelId="{63A79B7D-BDF5-480D-9D40-C858F5D52636}" type="presParOf" srcId="{4B0FDCB1-92FB-4BB4-9AD7-7CE3827DEF7E}" destId="{AF8F8523-B353-404A-B228-117BFF5BB184}" srcOrd="1" destOrd="0" presId="urn:microsoft.com/office/officeart/2005/8/layout/hierarchy1"/>
    <dgm:cxn modelId="{12E42430-12D3-4B4D-97AB-DFC7CBB6C4AF}" type="presParOf" srcId="{AF8F8523-B353-404A-B228-117BFF5BB184}" destId="{431E0E51-A152-48F0-95BD-1CD8B2F3A1A5}" srcOrd="0" destOrd="0" presId="urn:microsoft.com/office/officeart/2005/8/layout/hierarchy1"/>
    <dgm:cxn modelId="{452F26BC-7BCD-4187-84C0-CB96F1BE52C7}" type="presParOf" srcId="{431E0E51-A152-48F0-95BD-1CD8B2F3A1A5}" destId="{C8A400AA-D173-454B-A749-CBE558D5D61D}" srcOrd="0" destOrd="0" presId="urn:microsoft.com/office/officeart/2005/8/layout/hierarchy1"/>
    <dgm:cxn modelId="{442AA4C0-D20A-4BBA-9EDA-FC82582ABDE9}" type="presParOf" srcId="{431E0E51-A152-48F0-95BD-1CD8B2F3A1A5}" destId="{AB86B551-DC38-4363-9D42-697E63CC1E7D}" srcOrd="1" destOrd="0" presId="urn:microsoft.com/office/officeart/2005/8/layout/hierarchy1"/>
    <dgm:cxn modelId="{D8454505-2557-4213-A951-F57BF1ACFAAA}" type="presParOf" srcId="{AF8F8523-B353-404A-B228-117BFF5BB184}" destId="{FCD564C1-4C63-40AB-B4C8-7A7F4C868CBC}" srcOrd="1" destOrd="0" presId="urn:microsoft.com/office/officeart/2005/8/layout/hierarchy1"/>
    <dgm:cxn modelId="{4DBBA7DF-DCA2-4EBE-A82B-2DCDE5283C72}" type="presParOf" srcId="{1F08C068-47A6-454C-AD40-5AE03D08A370}" destId="{B3D0A36D-F7ED-4811-944A-073CBF1ADE3C}" srcOrd="2" destOrd="0" presId="urn:microsoft.com/office/officeart/2005/8/layout/hierarchy1"/>
    <dgm:cxn modelId="{84FD6B10-C3A9-4106-BF60-8A6D7E39221C}" type="presParOf" srcId="{1F08C068-47A6-454C-AD40-5AE03D08A370}" destId="{55AD3168-F6E3-4280-8835-19424A324798}" srcOrd="3" destOrd="0" presId="urn:microsoft.com/office/officeart/2005/8/layout/hierarchy1"/>
    <dgm:cxn modelId="{F474DE7A-F965-4039-9E5B-F167A8CA2628}" type="presParOf" srcId="{55AD3168-F6E3-4280-8835-19424A324798}" destId="{10806B9E-27C5-484B-8285-05DDFE885E67}" srcOrd="0" destOrd="0" presId="urn:microsoft.com/office/officeart/2005/8/layout/hierarchy1"/>
    <dgm:cxn modelId="{8F3496FA-264D-4074-9859-6BF02F4D82FB}" type="presParOf" srcId="{10806B9E-27C5-484B-8285-05DDFE885E67}" destId="{00C8B4BF-76F5-4C6D-93F1-13A42AF7585C}" srcOrd="0" destOrd="0" presId="urn:microsoft.com/office/officeart/2005/8/layout/hierarchy1"/>
    <dgm:cxn modelId="{382778DC-3FB8-4509-A66F-4935756FA53C}" type="presParOf" srcId="{10806B9E-27C5-484B-8285-05DDFE885E67}" destId="{01C7BC55-326F-4A4E-900B-D87A361BDB25}" srcOrd="1" destOrd="0" presId="urn:microsoft.com/office/officeart/2005/8/layout/hierarchy1"/>
    <dgm:cxn modelId="{F0A212A8-F55E-4659-84CB-540CC1AF1767}" type="presParOf" srcId="{55AD3168-F6E3-4280-8835-19424A324798}" destId="{CB650965-D592-4488-AF64-AEC5C30E0DF4}" srcOrd="1" destOrd="0" presId="urn:microsoft.com/office/officeart/2005/8/layout/hierarchy1"/>
    <dgm:cxn modelId="{5A0F5143-6472-4D30-8844-808E9D40EFE4}" type="presParOf" srcId="{CB650965-D592-4488-AF64-AEC5C30E0DF4}" destId="{CD1FCCA5-960F-4595-BE4A-7D4838C0241C}" srcOrd="0" destOrd="0" presId="urn:microsoft.com/office/officeart/2005/8/layout/hierarchy1"/>
    <dgm:cxn modelId="{76BB69FF-6FA7-46D9-9480-7CAFBE6AE38A}" type="presParOf" srcId="{CB650965-D592-4488-AF64-AEC5C30E0DF4}" destId="{97B439D4-E8CA-402E-BD58-3AE9468BCCD0}" srcOrd="1" destOrd="0" presId="urn:microsoft.com/office/officeart/2005/8/layout/hierarchy1"/>
    <dgm:cxn modelId="{C5230018-882E-4BF8-A4E2-D78C9DA6B261}" type="presParOf" srcId="{97B439D4-E8CA-402E-BD58-3AE9468BCCD0}" destId="{87132CC7-EEA5-4EEA-ADAF-228FAA84642E}" srcOrd="0" destOrd="0" presId="urn:microsoft.com/office/officeart/2005/8/layout/hierarchy1"/>
    <dgm:cxn modelId="{E71B019D-8E41-4F11-ACEA-975CD168C62F}" type="presParOf" srcId="{87132CC7-EEA5-4EEA-ADAF-228FAA84642E}" destId="{288C85C4-2DAD-4376-9B0D-62A70CD903D1}" srcOrd="0" destOrd="0" presId="urn:microsoft.com/office/officeart/2005/8/layout/hierarchy1"/>
    <dgm:cxn modelId="{CDDBF3A0-E895-4E3A-974B-AD0BBA135B16}" type="presParOf" srcId="{87132CC7-EEA5-4EEA-ADAF-228FAA84642E}" destId="{4096475E-99C6-4E26-94F7-A111B2D30C8D}" srcOrd="1" destOrd="0" presId="urn:microsoft.com/office/officeart/2005/8/layout/hierarchy1"/>
    <dgm:cxn modelId="{095EAFC9-7996-44B4-A0DF-17C0341DF0D7}" type="presParOf" srcId="{97B439D4-E8CA-402E-BD58-3AE9468BCCD0}" destId="{1CBDF40D-A923-4BE0-AFDE-BA75C97BCD69}" srcOrd="1" destOrd="0" presId="urn:microsoft.com/office/officeart/2005/8/layout/hierarchy1"/>
    <dgm:cxn modelId="{CEB8BA50-D5D7-4E67-BB22-7B1F81EB45A5}" type="presParOf" srcId="{1F08C068-47A6-454C-AD40-5AE03D08A370}" destId="{B4C9BDF0-242F-4FD1-A5C4-6F643EA964D0}" srcOrd="4" destOrd="0" presId="urn:microsoft.com/office/officeart/2005/8/layout/hierarchy1"/>
    <dgm:cxn modelId="{D28A2FF2-B3F0-4D81-8CC7-3B6AD5B10714}" type="presParOf" srcId="{1F08C068-47A6-454C-AD40-5AE03D08A370}" destId="{E5AEF5AA-AB08-45EF-8CA3-596205D10346}" srcOrd="5" destOrd="0" presId="urn:microsoft.com/office/officeart/2005/8/layout/hierarchy1"/>
    <dgm:cxn modelId="{DE63F1C6-2166-439C-9FFF-65C80A3F3855}" type="presParOf" srcId="{E5AEF5AA-AB08-45EF-8CA3-596205D10346}" destId="{A11D58C2-6B61-4883-8BFC-AF75CD740EE9}" srcOrd="0" destOrd="0" presId="urn:microsoft.com/office/officeart/2005/8/layout/hierarchy1"/>
    <dgm:cxn modelId="{BB3E644E-8531-44D5-B000-FBA4ECA15065}" type="presParOf" srcId="{A11D58C2-6B61-4883-8BFC-AF75CD740EE9}" destId="{C0C02FFE-45E4-41D5-B1B2-1C0E4739B7A4}" srcOrd="0" destOrd="0" presId="urn:microsoft.com/office/officeart/2005/8/layout/hierarchy1"/>
    <dgm:cxn modelId="{B04349F4-E1C5-4956-8761-CF81864A6D40}" type="presParOf" srcId="{A11D58C2-6B61-4883-8BFC-AF75CD740EE9}" destId="{702296A4-2046-4F4F-8330-E03907AF5EB4}" srcOrd="1" destOrd="0" presId="urn:microsoft.com/office/officeart/2005/8/layout/hierarchy1"/>
    <dgm:cxn modelId="{0717D176-E1BA-4D1E-9B45-268131C7C882}" type="presParOf" srcId="{E5AEF5AA-AB08-45EF-8CA3-596205D10346}" destId="{7D323BFF-0631-4D36-90DC-C256178B8C94}" srcOrd="1" destOrd="0" presId="urn:microsoft.com/office/officeart/2005/8/layout/hierarchy1"/>
    <dgm:cxn modelId="{D2D1536E-F30C-4AEE-B656-2C18F34DD54B}" type="presParOf" srcId="{7D323BFF-0631-4D36-90DC-C256178B8C94}" destId="{1A236F40-E01B-45F4-ACA6-3E2F5E68C9D4}" srcOrd="0" destOrd="0" presId="urn:microsoft.com/office/officeart/2005/8/layout/hierarchy1"/>
    <dgm:cxn modelId="{2F11E0C2-35F8-48CE-B365-EC4E468CDAF4}" type="presParOf" srcId="{7D323BFF-0631-4D36-90DC-C256178B8C94}" destId="{20617B7F-B150-4FBF-A749-D8E1723CC93B}" srcOrd="1" destOrd="0" presId="urn:microsoft.com/office/officeart/2005/8/layout/hierarchy1"/>
    <dgm:cxn modelId="{DB4AC245-0787-4F55-9D80-FC542E69B762}" type="presParOf" srcId="{20617B7F-B150-4FBF-A749-D8E1723CC93B}" destId="{5623C7F7-9A4B-45EC-90E6-766CC3004CCB}" srcOrd="0" destOrd="0" presId="urn:microsoft.com/office/officeart/2005/8/layout/hierarchy1"/>
    <dgm:cxn modelId="{0F2A0690-E2FC-4540-BA8E-76F3112144F7}" type="presParOf" srcId="{5623C7F7-9A4B-45EC-90E6-766CC3004CCB}" destId="{EA886A70-8E01-4E3A-B4FF-AFBF82327206}" srcOrd="0" destOrd="0" presId="urn:microsoft.com/office/officeart/2005/8/layout/hierarchy1"/>
    <dgm:cxn modelId="{76598742-1523-440B-8893-2381F1CA5301}" type="presParOf" srcId="{5623C7F7-9A4B-45EC-90E6-766CC3004CCB}" destId="{978A6B9A-0AB8-49FD-900C-E7470E33E125}" srcOrd="1" destOrd="0" presId="urn:microsoft.com/office/officeart/2005/8/layout/hierarchy1"/>
    <dgm:cxn modelId="{145987AB-5417-4108-B475-3E80B19744BF}" type="presParOf" srcId="{20617B7F-B150-4FBF-A749-D8E1723CC93B}" destId="{9FC5335D-0004-4552-AEE1-B08BBA80D238}" srcOrd="1" destOrd="0" presId="urn:microsoft.com/office/officeart/2005/8/layout/hierarchy1"/>
    <dgm:cxn modelId="{7E1D2913-A12C-490C-8F1C-50CED4EA06B1}" type="presParOf" srcId="{1F08C068-47A6-454C-AD40-5AE03D08A370}" destId="{7D7BC385-BF1E-4FFC-BB18-9B247B874445}" srcOrd="6" destOrd="0" presId="urn:microsoft.com/office/officeart/2005/8/layout/hierarchy1"/>
    <dgm:cxn modelId="{504E5ADB-954F-4AE1-A052-2CA81502218D}" type="presParOf" srcId="{1F08C068-47A6-454C-AD40-5AE03D08A370}" destId="{827CE980-2655-4912-AB12-CE922DAC11CE}" srcOrd="7" destOrd="0" presId="urn:microsoft.com/office/officeart/2005/8/layout/hierarchy1"/>
    <dgm:cxn modelId="{F2952855-BBE5-4FBB-8A17-CA1F38588C1C}" type="presParOf" srcId="{827CE980-2655-4912-AB12-CE922DAC11CE}" destId="{7F8F6F50-898B-4734-8919-5FC01D54EB2A}" srcOrd="0" destOrd="0" presId="urn:microsoft.com/office/officeart/2005/8/layout/hierarchy1"/>
    <dgm:cxn modelId="{D629793A-16D4-407C-80A2-740E83EF2487}" type="presParOf" srcId="{7F8F6F50-898B-4734-8919-5FC01D54EB2A}" destId="{80804223-057F-4917-A5E4-EE918CF111D6}" srcOrd="0" destOrd="0" presId="urn:microsoft.com/office/officeart/2005/8/layout/hierarchy1"/>
    <dgm:cxn modelId="{BC1312D9-032A-4362-A08D-52190937B86F}" type="presParOf" srcId="{7F8F6F50-898B-4734-8919-5FC01D54EB2A}" destId="{2C048CC5-030C-42F7-833C-4AAA7FC1F10B}" srcOrd="1" destOrd="0" presId="urn:microsoft.com/office/officeart/2005/8/layout/hierarchy1"/>
    <dgm:cxn modelId="{13B653C8-5C2A-413D-BFB9-403043331F2F}" type="presParOf" srcId="{827CE980-2655-4912-AB12-CE922DAC11CE}" destId="{C975C566-CB4A-4063-A700-885ADFA2A32C}" srcOrd="1" destOrd="0" presId="urn:microsoft.com/office/officeart/2005/8/layout/hierarchy1"/>
    <dgm:cxn modelId="{866F0674-A5D3-4004-B591-C352FF6B41BC}" type="presParOf" srcId="{C975C566-CB4A-4063-A700-885ADFA2A32C}" destId="{4EA5E945-E6C7-4449-A5F0-7900EAC1B865}" srcOrd="0" destOrd="0" presId="urn:microsoft.com/office/officeart/2005/8/layout/hierarchy1"/>
    <dgm:cxn modelId="{82091DBD-51FC-48F7-BB2C-B6199C5822EB}" type="presParOf" srcId="{C975C566-CB4A-4063-A700-885ADFA2A32C}" destId="{840EDC44-F8E5-4364-8C9C-6C426F849969}" srcOrd="1" destOrd="0" presId="urn:microsoft.com/office/officeart/2005/8/layout/hierarchy1"/>
    <dgm:cxn modelId="{1B198AF4-03EE-4269-A9C7-B3CDEF775833}" type="presParOf" srcId="{840EDC44-F8E5-4364-8C9C-6C426F849969}" destId="{A7F3AFEF-8DB3-492D-87CA-F3465057443C}" srcOrd="0" destOrd="0" presId="urn:microsoft.com/office/officeart/2005/8/layout/hierarchy1"/>
    <dgm:cxn modelId="{A043B56C-4C69-40AC-BAD7-24B0F7E1ADB2}" type="presParOf" srcId="{A7F3AFEF-8DB3-492D-87CA-F3465057443C}" destId="{F911ADD0-E371-4CCF-87D4-CC29EDF3D590}" srcOrd="0" destOrd="0" presId="urn:microsoft.com/office/officeart/2005/8/layout/hierarchy1"/>
    <dgm:cxn modelId="{93FEEBE2-CB9B-4A66-BD46-947D4F8CA3B2}" type="presParOf" srcId="{A7F3AFEF-8DB3-492D-87CA-F3465057443C}" destId="{5EB7A81B-B05C-4D0E-B91C-12C50698A57B}" srcOrd="1" destOrd="0" presId="urn:microsoft.com/office/officeart/2005/8/layout/hierarchy1"/>
    <dgm:cxn modelId="{D50CEC7E-E3C4-4140-B487-D189565FAC74}" type="presParOf" srcId="{840EDC44-F8E5-4364-8C9C-6C426F849969}" destId="{4DEBCFE6-4756-4A8F-849F-DC7B56A1C5E9}" srcOrd="1" destOrd="0" presId="urn:microsoft.com/office/officeart/2005/8/layout/hierarchy1"/>
    <dgm:cxn modelId="{36A2DB91-594C-463F-B2F0-FC2B23896855}" type="presParOf" srcId="{1F08C068-47A6-454C-AD40-5AE03D08A370}" destId="{A47D390C-23A9-4BDC-94B3-275BDCEF7C45}" srcOrd="8" destOrd="0" presId="urn:microsoft.com/office/officeart/2005/8/layout/hierarchy1"/>
    <dgm:cxn modelId="{513C98E5-432F-4E9A-969F-61D22A7308C4}" type="presParOf" srcId="{1F08C068-47A6-454C-AD40-5AE03D08A370}" destId="{F535AE0B-951A-4DA1-AE41-491C2622A7AD}" srcOrd="9" destOrd="0" presId="urn:microsoft.com/office/officeart/2005/8/layout/hierarchy1"/>
    <dgm:cxn modelId="{CC607241-D99E-4B6E-B90E-E9C4CBAB4387}" type="presParOf" srcId="{F535AE0B-951A-4DA1-AE41-491C2622A7AD}" destId="{EA006BDA-63EF-4B4E-8F78-D7B96EF251B7}" srcOrd="0" destOrd="0" presId="urn:microsoft.com/office/officeart/2005/8/layout/hierarchy1"/>
    <dgm:cxn modelId="{06831B15-B0F6-4667-82B9-EC36397C977E}" type="presParOf" srcId="{EA006BDA-63EF-4B4E-8F78-D7B96EF251B7}" destId="{2878CB9B-79FD-4D50-B452-0A2210C127FA}" srcOrd="0" destOrd="0" presId="urn:microsoft.com/office/officeart/2005/8/layout/hierarchy1"/>
    <dgm:cxn modelId="{ACA7EE86-7C11-4594-8BDB-9DCC48C99992}" type="presParOf" srcId="{EA006BDA-63EF-4B4E-8F78-D7B96EF251B7}" destId="{9D618D0D-244A-428F-BC08-EF2BC81E912D}" srcOrd="1" destOrd="0" presId="urn:microsoft.com/office/officeart/2005/8/layout/hierarchy1"/>
    <dgm:cxn modelId="{CCE1C160-1AB0-45A9-9E3E-32AF6374CEC8}" type="presParOf" srcId="{F535AE0B-951A-4DA1-AE41-491C2622A7AD}" destId="{BEFDE874-B50E-4714-8DDA-516ABEB019EF}" srcOrd="1" destOrd="0" presId="urn:microsoft.com/office/officeart/2005/8/layout/hierarchy1"/>
    <dgm:cxn modelId="{FCBB4DAC-4397-4E2D-959A-F6745AFCA38E}" type="presParOf" srcId="{BEFDE874-B50E-4714-8DDA-516ABEB019EF}" destId="{1B2269BF-A613-4C49-90E0-6DAF3A2BD60A}" srcOrd="0" destOrd="0" presId="urn:microsoft.com/office/officeart/2005/8/layout/hierarchy1"/>
    <dgm:cxn modelId="{638AC4D2-1819-4AA5-8D59-CF5706D762A3}" type="presParOf" srcId="{BEFDE874-B50E-4714-8DDA-516ABEB019EF}" destId="{F1D90C99-9F28-4B73-BAA6-77A29CF787B4}" srcOrd="1" destOrd="0" presId="urn:microsoft.com/office/officeart/2005/8/layout/hierarchy1"/>
    <dgm:cxn modelId="{11388CB1-1D70-4CF7-A739-945D70B6AB75}" type="presParOf" srcId="{F1D90C99-9F28-4B73-BAA6-77A29CF787B4}" destId="{23E5B258-796D-4EAD-ABA0-98369CCAA363}" srcOrd="0" destOrd="0" presId="urn:microsoft.com/office/officeart/2005/8/layout/hierarchy1"/>
    <dgm:cxn modelId="{4CACAF2C-5C93-47DD-94A7-7A643D4A0A08}" type="presParOf" srcId="{23E5B258-796D-4EAD-ABA0-98369CCAA363}" destId="{B100BD93-2E68-4998-A4CD-5C4906292DA8}" srcOrd="0" destOrd="0" presId="urn:microsoft.com/office/officeart/2005/8/layout/hierarchy1"/>
    <dgm:cxn modelId="{169F79D2-CB0A-4A40-9D70-93EAAA41FDB8}" type="presParOf" srcId="{23E5B258-796D-4EAD-ABA0-98369CCAA363}" destId="{DA77BA73-B2B0-4077-B1E5-79674EA42C3B}" srcOrd="1" destOrd="0" presId="urn:microsoft.com/office/officeart/2005/8/layout/hierarchy1"/>
    <dgm:cxn modelId="{94608791-3451-4512-BFCE-6206E14EEDCC}" type="presParOf" srcId="{F1D90C99-9F28-4B73-BAA6-77A29CF787B4}" destId="{0DC0F710-57F0-4640-AF18-AF9BC71D9373}" srcOrd="1" destOrd="0" presId="urn:microsoft.com/office/officeart/2005/8/layout/hierarchy1"/>
    <dgm:cxn modelId="{89331E97-5809-4302-85C2-BFA6A11C0401}" type="presParOf" srcId="{1F08C068-47A6-454C-AD40-5AE03D08A370}" destId="{935B91C9-5FCD-4244-B690-37BED34FBA4A}" srcOrd="10" destOrd="0" presId="urn:microsoft.com/office/officeart/2005/8/layout/hierarchy1"/>
    <dgm:cxn modelId="{3B00F480-9883-4C6A-88BC-872B0E0018BA}" type="presParOf" srcId="{1F08C068-47A6-454C-AD40-5AE03D08A370}" destId="{7AAD063F-E060-4E04-9D84-533FFE6DD9EB}" srcOrd="11" destOrd="0" presId="urn:microsoft.com/office/officeart/2005/8/layout/hierarchy1"/>
    <dgm:cxn modelId="{ECDF8F3C-7E15-4843-89ED-CC8DB9BC71C2}" type="presParOf" srcId="{7AAD063F-E060-4E04-9D84-533FFE6DD9EB}" destId="{B1EB9DBF-0E62-49E6-A89E-2C53059BA5F5}" srcOrd="0" destOrd="0" presId="urn:microsoft.com/office/officeart/2005/8/layout/hierarchy1"/>
    <dgm:cxn modelId="{2EF54B8D-233F-422D-8D30-4516B2DC63C8}" type="presParOf" srcId="{B1EB9DBF-0E62-49E6-A89E-2C53059BA5F5}" destId="{9BE53A68-C81A-46DA-92A5-2584A876AAD4}" srcOrd="0" destOrd="0" presId="urn:microsoft.com/office/officeart/2005/8/layout/hierarchy1"/>
    <dgm:cxn modelId="{F2D403ED-B644-4D8E-A3C2-B0CC8DA1B740}" type="presParOf" srcId="{B1EB9DBF-0E62-49E6-A89E-2C53059BA5F5}" destId="{2F169191-8129-435C-BD02-F0D2C9795E24}" srcOrd="1" destOrd="0" presId="urn:microsoft.com/office/officeart/2005/8/layout/hierarchy1"/>
    <dgm:cxn modelId="{A529A435-4440-49A7-968A-AC5D582FEE35}" type="presParOf" srcId="{7AAD063F-E060-4E04-9D84-533FFE6DD9EB}" destId="{862382BF-29E4-4E39-8655-1F10F4962437}" srcOrd="1" destOrd="0" presId="urn:microsoft.com/office/officeart/2005/8/layout/hierarchy1"/>
    <dgm:cxn modelId="{46972CD1-5A22-40A9-B15D-B93F339D0E46}" type="presParOf" srcId="{862382BF-29E4-4E39-8655-1F10F4962437}" destId="{4FF54585-5E86-453C-A790-8E2A43B29133}" srcOrd="0" destOrd="0" presId="urn:microsoft.com/office/officeart/2005/8/layout/hierarchy1"/>
    <dgm:cxn modelId="{D7AF44B7-6816-45F4-9A36-FE967E2E8CE2}" type="presParOf" srcId="{862382BF-29E4-4E39-8655-1F10F4962437}" destId="{A3C9BBDC-3A3B-4771-8735-977450AF5432}" srcOrd="1" destOrd="0" presId="urn:microsoft.com/office/officeart/2005/8/layout/hierarchy1"/>
    <dgm:cxn modelId="{B67EBFB3-D9B5-4C68-ABAB-597BAB9A2821}" type="presParOf" srcId="{A3C9BBDC-3A3B-4771-8735-977450AF5432}" destId="{F1F9D874-EE1E-435A-B07A-7C5A431C2B6C}" srcOrd="0" destOrd="0" presId="urn:microsoft.com/office/officeart/2005/8/layout/hierarchy1"/>
    <dgm:cxn modelId="{99BA574C-EC4C-4DE0-BF8F-F8F3A77FF9F7}" type="presParOf" srcId="{F1F9D874-EE1E-435A-B07A-7C5A431C2B6C}" destId="{61A5E3AC-519F-400B-B67F-7A4CD2969917}" srcOrd="0" destOrd="0" presId="urn:microsoft.com/office/officeart/2005/8/layout/hierarchy1"/>
    <dgm:cxn modelId="{EF3AEB61-B7C7-49AB-AEAB-5BF2DCF14EDC}" type="presParOf" srcId="{F1F9D874-EE1E-435A-B07A-7C5A431C2B6C}" destId="{5227A806-3A2D-4672-B653-3969F8C71171}" srcOrd="1" destOrd="0" presId="urn:microsoft.com/office/officeart/2005/8/layout/hierarchy1"/>
    <dgm:cxn modelId="{A4724477-8055-4DE8-A061-3AD90244A297}" type="presParOf" srcId="{A3C9BBDC-3A3B-4771-8735-977450AF5432}" destId="{0A73FDFD-0207-454B-968C-F6584DBDFF40}"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54585-5E86-453C-A790-8E2A43B29133}">
      <dsp:nvSpPr>
        <dsp:cNvPr id="0" name=""/>
        <dsp:cNvSpPr/>
      </dsp:nvSpPr>
      <dsp:spPr>
        <a:xfrm>
          <a:off x="9705730" y="2493572"/>
          <a:ext cx="91440" cy="428924"/>
        </a:xfrm>
        <a:custGeom>
          <a:avLst/>
          <a:gdLst/>
          <a:ahLst/>
          <a:cxnLst/>
          <a:rect l="0" t="0" r="0" b="0"/>
          <a:pathLst>
            <a:path>
              <a:moveTo>
                <a:pt x="45720" y="0"/>
              </a:moveTo>
              <a:lnTo>
                <a:pt x="45720" y="4289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5B91C9-5FCD-4244-B690-37BED34FBA4A}">
      <dsp:nvSpPr>
        <dsp:cNvPr id="0" name=""/>
        <dsp:cNvSpPr/>
      </dsp:nvSpPr>
      <dsp:spPr>
        <a:xfrm>
          <a:off x="5245078" y="1128141"/>
          <a:ext cx="4506371" cy="428924"/>
        </a:xfrm>
        <a:custGeom>
          <a:avLst/>
          <a:gdLst/>
          <a:ahLst/>
          <a:cxnLst/>
          <a:rect l="0" t="0" r="0" b="0"/>
          <a:pathLst>
            <a:path>
              <a:moveTo>
                <a:pt x="0" y="0"/>
              </a:moveTo>
              <a:lnTo>
                <a:pt x="0" y="292299"/>
              </a:lnTo>
              <a:lnTo>
                <a:pt x="4506371" y="292299"/>
              </a:lnTo>
              <a:lnTo>
                <a:pt x="4506371" y="428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2269BF-A613-4C49-90E0-6DAF3A2BD60A}">
      <dsp:nvSpPr>
        <dsp:cNvPr id="0" name=""/>
        <dsp:cNvSpPr/>
      </dsp:nvSpPr>
      <dsp:spPr>
        <a:xfrm>
          <a:off x="7903181" y="2493572"/>
          <a:ext cx="91440" cy="428924"/>
        </a:xfrm>
        <a:custGeom>
          <a:avLst/>
          <a:gdLst/>
          <a:ahLst/>
          <a:cxnLst/>
          <a:rect l="0" t="0" r="0" b="0"/>
          <a:pathLst>
            <a:path>
              <a:moveTo>
                <a:pt x="45720" y="0"/>
              </a:moveTo>
              <a:lnTo>
                <a:pt x="45720" y="4289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7D390C-23A9-4BDC-94B3-275BDCEF7C45}">
      <dsp:nvSpPr>
        <dsp:cNvPr id="0" name=""/>
        <dsp:cNvSpPr/>
      </dsp:nvSpPr>
      <dsp:spPr>
        <a:xfrm>
          <a:off x="5245078" y="1128141"/>
          <a:ext cx="2703822" cy="428924"/>
        </a:xfrm>
        <a:custGeom>
          <a:avLst/>
          <a:gdLst/>
          <a:ahLst/>
          <a:cxnLst/>
          <a:rect l="0" t="0" r="0" b="0"/>
          <a:pathLst>
            <a:path>
              <a:moveTo>
                <a:pt x="0" y="0"/>
              </a:moveTo>
              <a:lnTo>
                <a:pt x="0" y="292299"/>
              </a:lnTo>
              <a:lnTo>
                <a:pt x="2703822" y="292299"/>
              </a:lnTo>
              <a:lnTo>
                <a:pt x="2703822" y="428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A5E945-E6C7-4449-A5F0-7900EAC1B865}">
      <dsp:nvSpPr>
        <dsp:cNvPr id="0" name=""/>
        <dsp:cNvSpPr/>
      </dsp:nvSpPr>
      <dsp:spPr>
        <a:xfrm>
          <a:off x="6100632" y="2493572"/>
          <a:ext cx="91440" cy="428924"/>
        </a:xfrm>
        <a:custGeom>
          <a:avLst/>
          <a:gdLst/>
          <a:ahLst/>
          <a:cxnLst/>
          <a:rect l="0" t="0" r="0" b="0"/>
          <a:pathLst>
            <a:path>
              <a:moveTo>
                <a:pt x="45720" y="0"/>
              </a:moveTo>
              <a:lnTo>
                <a:pt x="45720" y="4289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7BC385-BF1E-4FFC-BB18-9B247B874445}">
      <dsp:nvSpPr>
        <dsp:cNvPr id="0" name=""/>
        <dsp:cNvSpPr/>
      </dsp:nvSpPr>
      <dsp:spPr>
        <a:xfrm>
          <a:off x="5245078" y="1128141"/>
          <a:ext cx="901274" cy="428924"/>
        </a:xfrm>
        <a:custGeom>
          <a:avLst/>
          <a:gdLst/>
          <a:ahLst/>
          <a:cxnLst/>
          <a:rect l="0" t="0" r="0" b="0"/>
          <a:pathLst>
            <a:path>
              <a:moveTo>
                <a:pt x="0" y="0"/>
              </a:moveTo>
              <a:lnTo>
                <a:pt x="0" y="292299"/>
              </a:lnTo>
              <a:lnTo>
                <a:pt x="901274" y="292299"/>
              </a:lnTo>
              <a:lnTo>
                <a:pt x="901274" y="428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236F40-E01B-45F4-ACA6-3E2F5E68C9D4}">
      <dsp:nvSpPr>
        <dsp:cNvPr id="0" name=""/>
        <dsp:cNvSpPr/>
      </dsp:nvSpPr>
      <dsp:spPr>
        <a:xfrm>
          <a:off x="4298084" y="2493572"/>
          <a:ext cx="91440" cy="428924"/>
        </a:xfrm>
        <a:custGeom>
          <a:avLst/>
          <a:gdLst/>
          <a:ahLst/>
          <a:cxnLst/>
          <a:rect l="0" t="0" r="0" b="0"/>
          <a:pathLst>
            <a:path>
              <a:moveTo>
                <a:pt x="45720" y="0"/>
              </a:moveTo>
              <a:lnTo>
                <a:pt x="45720" y="4289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9BDF0-242F-4FD1-A5C4-6F643EA964D0}">
      <dsp:nvSpPr>
        <dsp:cNvPr id="0" name=""/>
        <dsp:cNvSpPr/>
      </dsp:nvSpPr>
      <dsp:spPr>
        <a:xfrm>
          <a:off x="4343804" y="1128141"/>
          <a:ext cx="901274" cy="428924"/>
        </a:xfrm>
        <a:custGeom>
          <a:avLst/>
          <a:gdLst/>
          <a:ahLst/>
          <a:cxnLst/>
          <a:rect l="0" t="0" r="0" b="0"/>
          <a:pathLst>
            <a:path>
              <a:moveTo>
                <a:pt x="901274" y="0"/>
              </a:moveTo>
              <a:lnTo>
                <a:pt x="901274" y="292299"/>
              </a:lnTo>
              <a:lnTo>
                <a:pt x="0" y="292299"/>
              </a:lnTo>
              <a:lnTo>
                <a:pt x="0" y="428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1FCCA5-960F-4595-BE4A-7D4838C0241C}">
      <dsp:nvSpPr>
        <dsp:cNvPr id="0" name=""/>
        <dsp:cNvSpPr/>
      </dsp:nvSpPr>
      <dsp:spPr>
        <a:xfrm>
          <a:off x="2495535" y="2493572"/>
          <a:ext cx="91440" cy="428924"/>
        </a:xfrm>
        <a:custGeom>
          <a:avLst/>
          <a:gdLst/>
          <a:ahLst/>
          <a:cxnLst/>
          <a:rect l="0" t="0" r="0" b="0"/>
          <a:pathLst>
            <a:path>
              <a:moveTo>
                <a:pt x="45720" y="0"/>
              </a:moveTo>
              <a:lnTo>
                <a:pt x="45720" y="4289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D0A36D-F7ED-4811-944A-073CBF1ADE3C}">
      <dsp:nvSpPr>
        <dsp:cNvPr id="0" name=""/>
        <dsp:cNvSpPr/>
      </dsp:nvSpPr>
      <dsp:spPr>
        <a:xfrm>
          <a:off x="2541255" y="1128141"/>
          <a:ext cx="2703822" cy="428924"/>
        </a:xfrm>
        <a:custGeom>
          <a:avLst/>
          <a:gdLst/>
          <a:ahLst/>
          <a:cxnLst/>
          <a:rect l="0" t="0" r="0" b="0"/>
          <a:pathLst>
            <a:path>
              <a:moveTo>
                <a:pt x="2703822" y="0"/>
              </a:moveTo>
              <a:lnTo>
                <a:pt x="2703822" y="292299"/>
              </a:lnTo>
              <a:lnTo>
                <a:pt x="0" y="292299"/>
              </a:lnTo>
              <a:lnTo>
                <a:pt x="0" y="428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92D4CB-453D-4DA6-9333-6A7D05E9087F}">
      <dsp:nvSpPr>
        <dsp:cNvPr id="0" name=""/>
        <dsp:cNvSpPr/>
      </dsp:nvSpPr>
      <dsp:spPr>
        <a:xfrm>
          <a:off x="692986" y="2493572"/>
          <a:ext cx="91440" cy="428924"/>
        </a:xfrm>
        <a:custGeom>
          <a:avLst/>
          <a:gdLst/>
          <a:ahLst/>
          <a:cxnLst/>
          <a:rect l="0" t="0" r="0" b="0"/>
          <a:pathLst>
            <a:path>
              <a:moveTo>
                <a:pt x="45720" y="0"/>
              </a:moveTo>
              <a:lnTo>
                <a:pt x="45720" y="4289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07F3FD-97E7-4D12-884A-A9C977BD8AE6}">
      <dsp:nvSpPr>
        <dsp:cNvPr id="0" name=""/>
        <dsp:cNvSpPr/>
      </dsp:nvSpPr>
      <dsp:spPr>
        <a:xfrm>
          <a:off x="738706" y="1128141"/>
          <a:ext cx="4506371" cy="428924"/>
        </a:xfrm>
        <a:custGeom>
          <a:avLst/>
          <a:gdLst/>
          <a:ahLst/>
          <a:cxnLst/>
          <a:rect l="0" t="0" r="0" b="0"/>
          <a:pathLst>
            <a:path>
              <a:moveTo>
                <a:pt x="4506371" y="0"/>
              </a:moveTo>
              <a:lnTo>
                <a:pt x="4506371" y="292299"/>
              </a:lnTo>
              <a:lnTo>
                <a:pt x="0" y="292299"/>
              </a:lnTo>
              <a:lnTo>
                <a:pt x="0" y="428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E887C7-A984-4B05-8DD8-9FF75E3BB263}">
      <dsp:nvSpPr>
        <dsp:cNvPr id="0" name=""/>
        <dsp:cNvSpPr/>
      </dsp:nvSpPr>
      <dsp:spPr>
        <a:xfrm>
          <a:off x="4507672" y="191635"/>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C84CB-CEE8-449E-9B45-BA1FDEC14F37}">
      <dsp:nvSpPr>
        <dsp:cNvPr id="0" name=""/>
        <dsp:cNvSpPr/>
      </dsp:nvSpPr>
      <dsp:spPr>
        <a:xfrm>
          <a:off x="4671540" y="34731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dirty="0"/>
            <a:t>Modelos utilizados</a:t>
          </a:r>
        </a:p>
      </dsp:txBody>
      <dsp:txXfrm>
        <a:off x="4698969" y="374739"/>
        <a:ext cx="1419954" cy="881647"/>
      </dsp:txXfrm>
    </dsp:sp>
    <dsp:sp modelId="{C2FB6423-AC9E-4F41-9514-7170E3D0D381}">
      <dsp:nvSpPr>
        <dsp:cNvPr id="0" name=""/>
        <dsp:cNvSpPr/>
      </dsp:nvSpPr>
      <dsp:spPr>
        <a:xfrm>
          <a:off x="1300" y="155706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FD26F-36AD-4A2F-94DF-1102B851D7A7}">
      <dsp:nvSpPr>
        <dsp:cNvPr id="0" name=""/>
        <dsp:cNvSpPr/>
      </dsp:nvSpPr>
      <dsp:spPr>
        <a:xfrm>
          <a:off x="165168" y="171274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Regresión Logística</a:t>
          </a:r>
          <a:endParaRPr lang="es-ES" sz="1300" kern="1200" dirty="0"/>
        </a:p>
      </dsp:txBody>
      <dsp:txXfrm>
        <a:off x="192597" y="1740169"/>
        <a:ext cx="1419954" cy="881647"/>
      </dsp:txXfrm>
    </dsp:sp>
    <dsp:sp modelId="{C8A400AA-D173-454B-A749-CBE558D5D61D}">
      <dsp:nvSpPr>
        <dsp:cNvPr id="0" name=""/>
        <dsp:cNvSpPr/>
      </dsp:nvSpPr>
      <dsp:spPr>
        <a:xfrm>
          <a:off x="1300" y="292249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86B551-DC38-4363-9D42-697E63CC1E7D}">
      <dsp:nvSpPr>
        <dsp:cNvPr id="0" name=""/>
        <dsp:cNvSpPr/>
      </dsp:nvSpPr>
      <dsp:spPr>
        <a:xfrm>
          <a:off x="165168" y="3078171"/>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dirty="0"/>
            <a:t>0.84</a:t>
          </a:r>
        </a:p>
      </dsp:txBody>
      <dsp:txXfrm>
        <a:off x="192597" y="3105600"/>
        <a:ext cx="1419954" cy="881647"/>
      </dsp:txXfrm>
    </dsp:sp>
    <dsp:sp modelId="{00C8B4BF-76F5-4C6D-93F1-13A42AF7585C}">
      <dsp:nvSpPr>
        <dsp:cNvPr id="0" name=""/>
        <dsp:cNvSpPr/>
      </dsp:nvSpPr>
      <dsp:spPr>
        <a:xfrm>
          <a:off x="1803849" y="155706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7BC55-326F-4A4E-900B-D87A361BDB25}">
      <dsp:nvSpPr>
        <dsp:cNvPr id="0" name=""/>
        <dsp:cNvSpPr/>
      </dsp:nvSpPr>
      <dsp:spPr>
        <a:xfrm>
          <a:off x="1967717" y="171274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Regresión Logística con extensión polinómica</a:t>
          </a:r>
          <a:endParaRPr lang="es-ES" sz="1300" kern="1200" dirty="0"/>
        </a:p>
      </dsp:txBody>
      <dsp:txXfrm>
        <a:off x="1995146" y="1740169"/>
        <a:ext cx="1419954" cy="881647"/>
      </dsp:txXfrm>
    </dsp:sp>
    <dsp:sp modelId="{288C85C4-2DAD-4376-9B0D-62A70CD903D1}">
      <dsp:nvSpPr>
        <dsp:cNvPr id="0" name=""/>
        <dsp:cNvSpPr/>
      </dsp:nvSpPr>
      <dsp:spPr>
        <a:xfrm>
          <a:off x="1803849" y="292249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6475E-99C6-4E26-94F7-A111B2D30C8D}">
      <dsp:nvSpPr>
        <dsp:cNvPr id="0" name=""/>
        <dsp:cNvSpPr/>
      </dsp:nvSpPr>
      <dsp:spPr>
        <a:xfrm>
          <a:off x="1967717" y="3078171"/>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dirty="0"/>
            <a:t>0.84</a:t>
          </a:r>
        </a:p>
      </dsp:txBody>
      <dsp:txXfrm>
        <a:off x="1995146" y="3105600"/>
        <a:ext cx="1419954" cy="881647"/>
      </dsp:txXfrm>
    </dsp:sp>
    <dsp:sp modelId="{C0C02FFE-45E4-41D5-B1B2-1C0E4739B7A4}">
      <dsp:nvSpPr>
        <dsp:cNvPr id="0" name=""/>
        <dsp:cNvSpPr/>
      </dsp:nvSpPr>
      <dsp:spPr>
        <a:xfrm>
          <a:off x="3606397" y="155706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296A4-2046-4F4F-8330-E03907AF5EB4}">
      <dsp:nvSpPr>
        <dsp:cNvPr id="0" name=""/>
        <dsp:cNvSpPr/>
      </dsp:nvSpPr>
      <dsp:spPr>
        <a:xfrm>
          <a:off x="3770265" y="171274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Vector Soporte con kernel </a:t>
          </a:r>
          <a:r>
            <a:rPr lang="es-ES" sz="1300" b="1" kern="1200" dirty="0" err="1"/>
            <a:t>rbf</a:t>
          </a:r>
          <a:endParaRPr lang="es-ES" sz="1300" kern="1200" dirty="0"/>
        </a:p>
      </dsp:txBody>
      <dsp:txXfrm>
        <a:off x="3797694" y="1740169"/>
        <a:ext cx="1419954" cy="881647"/>
      </dsp:txXfrm>
    </dsp:sp>
    <dsp:sp modelId="{EA886A70-8E01-4E3A-B4FF-AFBF82327206}">
      <dsp:nvSpPr>
        <dsp:cNvPr id="0" name=""/>
        <dsp:cNvSpPr/>
      </dsp:nvSpPr>
      <dsp:spPr>
        <a:xfrm>
          <a:off x="3606397" y="292249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A6B9A-0AB8-49FD-900C-E7470E33E125}">
      <dsp:nvSpPr>
        <dsp:cNvPr id="0" name=""/>
        <dsp:cNvSpPr/>
      </dsp:nvSpPr>
      <dsp:spPr>
        <a:xfrm>
          <a:off x="3770265" y="3078171"/>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a:t>0.88</a:t>
          </a:r>
          <a:endParaRPr lang="es-ES" sz="1300" kern="1200" dirty="0"/>
        </a:p>
      </dsp:txBody>
      <dsp:txXfrm>
        <a:off x="3797694" y="3105600"/>
        <a:ext cx="1419954" cy="881647"/>
      </dsp:txXfrm>
    </dsp:sp>
    <dsp:sp modelId="{80804223-057F-4917-A5E4-EE918CF111D6}">
      <dsp:nvSpPr>
        <dsp:cNvPr id="0" name=""/>
        <dsp:cNvSpPr/>
      </dsp:nvSpPr>
      <dsp:spPr>
        <a:xfrm>
          <a:off x="5408946" y="155706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048CC5-030C-42F7-833C-4AAA7FC1F10B}">
      <dsp:nvSpPr>
        <dsp:cNvPr id="0" name=""/>
        <dsp:cNvSpPr/>
      </dsp:nvSpPr>
      <dsp:spPr>
        <a:xfrm>
          <a:off x="5572814" y="171274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Vector Soporte con kernel polinómico</a:t>
          </a:r>
          <a:endParaRPr lang="es-ES" sz="1300" kern="1200" dirty="0"/>
        </a:p>
      </dsp:txBody>
      <dsp:txXfrm>
        <a:off x="5600243" y="1740169"/>
        <a:ext cx="1419954" cy="881647"/>
      </dsp:txXfrm>
    </dsp:sp>
    <dsp:sp modelId="{F911ADD0-E371-4CCF-87D4-CC29EDF3D590}">
      <dsp:nvSpPr>
        <dsp:cNvPr id="0" name=""/>
        <dsp:cNvSpPr/>
      </dsp:nvSpPr>
      <dsp:spPr>
        <a:xfrm>
          <a:off x="5408946" y="292249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B7A81B-B05C-4D0E-B91C-12C50698A57B}">
      <dsp:nvSpPr>
        <dsp:cNvPr id="0" name=""/>
        <dsp:cNvSpPr/>
      </dsp:nvSpPr>
      <dsp:spPr>
        <a:xfrm>
          <a:off x="5572814" y="3078171"/>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a:t>0.87</a:t>
          </a:r>
          <a:endParaRPr lang="es-ES" sz="1300" kern="1200" dirty="0"/>
        </a:p>
      </dsp:txBody>
      <dsp:txXfrm>
        <a:off x="5600243" y="3105600"/>
        <a:ext cx="1419954" cy="881647"/>
      </dsp:txXfrm>
    </dsp:sp>
    <dsp:sp modelId="{2878CB9B-79FD-4D50-B452-0A2210C127FA}">
      <dsp:nvSpPr>
        <dsp:cNvPr id="0" name=""/>
        <dsp:cNvSpPr/>
      </dsp:nvSpPr>
      <dsp:spPr>
        <a:xfrm>
          <a:off x="7211495" y="155706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18D0D-244A-428F-BC08-EF2BC81E912D}">
      <dsp:nvSpPr>
        <dsp:cNvPr id="0" name=""/>
        <dsp:cNvSpPr/>
      </dsp:nvSpPr>
      <dsp:spPr>
        <a:xfrm>
          <a:off x="7375363" y="171274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RandomForest</a:t>
          </a:r>
          <a:endParaRPr lang="es-ES" sz="1300" kern="1200" dirty="0"/>
        </a:p>
      </dsp:txBody>
      <dsp:txXfrm>
        <a:off x="7402792" y="1740169"/>
        <a:ext cx="1419954" cy="881647"/>
      </dsp:txXfrm>
    </dsp:sp>
    <dsp:sp modelId="{B100BD93-2E68-4998-A4CD-5C4906292DA8}">
      <dsp:nvSpPr>
        <dsp:cNvPr id="0" name=""/>
        <dsp:cNvSpPr/>
      </dsp:nvSpPr>
      <dsp:spPr>
        <a:xfrm>
          <a:off x="7211495" y="292249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7BA73-B2B0-4077-B1E5-79674EA42C3B}">
      <dsp:nvSpPr>
        <dsp:cNvPr id="0" name=""/>
        <dsp:cNvSpPr/>
      </dsp:nvSpPr>
      <dsp:spPr>
        <a:xfrm>
          <a:off x="7375363" y="3078171"/>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0.91</a:t>
          </a:r>
        </a:p>
      </dsp:txBody>
      <dsp:txXfrm>
        <a:off x="7402792" y="3105600"/>
        <a:ext cx="1419954" cy="881647"/>
      </dsp:txXfrm>
    </dsp:sp>
    <dsp:sp modelId="{9BE53A68-C81A-46DA-92A5-2584A876AAD4}">
      <dsp:nvSpPr>
        <dsp:cNvPr id="0" name=""/>
        <dsp:cNvSpPr/>
      </dsp:nvSpPr>
      <dsp:spPr>
        <a:xfrm>
          <a:off x="9014043" y="155706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169191-8129-435C-BD02-F0D2C9795E24}">
      <dsp:nvSpPr>
        <dsp:cNvPr id="0" name=""/>
        <dsp:cNvSpPr/>
      </dsp:nvSpPr>
      <dsp:spPr>
        <a:xfrm>
          <a:off x="9177911" y="1712740"/>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err="1"/>
            <a:t>XGBClassifier</a:t>
          </a:r>
          <a:endParaRPr lang="es-ES" sz="1300" kern="1200" dirty="0"/>
        </a:p>
      </dsp:txBody>
      <dsp:txXfrm>
        <a:off x="9205340" y="1740169"/>
        <a:ext cx="1419954" cy="881647"/>
      </dsp:txXfrm>
    </dsp:sp>
    <dsp:sp modelId="{61A5E3AC-519F-400B-B67F-7A4CD2969917}">
      <dsp:nvSpPr>
        <dsp:cNvPr id="0" name=""/>
        <dsp:cNvSpPr/>
      </dsp:nvSpPr>
      <dsp:spPr>
        <a:xfrm>
          <a:off x="9014043" y="2922496"/>
          <a:ext cx="1474812" cy="936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7A806-3A2D-4672-B653-3969F8C71171}">
      <dsp:nvSpPr>
        <dsp:cNvPr id="0" name=""/>
        <dsp:cNvSpPr/>
      </dsp:nvSpPr>
      <dsp:spPr>
        <a:xfrm>
          <a:off x="9177911" y="3078171"/>
          <a:ext cx="1474812" cy="936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0.98</a:t>
          </a:r>
        </a:p>
      </dsp:txBody>
      <dsp:txXfrm>
        <a:off x="9205340" y="3105600"/>
        <a:ext cx="1419954" cy="8816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218F6-AAEC-4EF2-8217-D333D14E18D2}" type="datetimeFigureOut">
              <a:rPr lang="es-ES" smtClean="0"/>
              <a:t>18/09/2023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175DA-C187-49A3-9AFD-EF1FC5E0DE10}" type="slidenum">
              <a:rPr lang="es-ES" smtClean="0"/>
              <a:t>‹Nº›</a:t>
            </a:fld>
            <a:endParaRPr lang="es-ES"/>
          </a:p>
        </p:txBody>
      </p:sp>
    </p:spTree>
    <p:extLst>
      <p:ext uri="{BB962C8B-B14F-4D97-AF65-F5344CB8AC3E}">
        <p14:creationId xmlns:p14="http://schemas.microsoft.com/office/powerpoint/2010/main" val="249927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374151"/>
                </a:solidFill>
                <a:effectLst/>
                <a:latin typeface="Söhne"/>
              </a:rPr>
              <a:t>En un entorno altamente competitivo, retener y fidelizar a los clientes es un desafío crucial para las empresas. Por esto es necesario utilizar herramientas que estimen la probabilidad de fuga de clientes y enfoquen los esfuerzos en retenerlos, considerando que captar o recuperar clientes es más costoso que mantener a los actuales. Los sistemas de información estáticos a menudo limitan la comprensión de las interacciones con los clientes, por lo que se requiere un análisis más sofisticado para identificar posibles desafíos no evidentes. Como sabemos, la combinación de técnicas estadísticas y algoritmos de inteligencia artificial proporcionan información valiosa para comprender a profundidad la realidad de los clientes y tomar decisiones tácticas y estratégicas que fortalezcan la relación cliente-empresa y generen ventajas competitivas.</a:t>
            </a:r>
          </a:p>
          <a:p>
            <a:r>
              <a:rPr lang="es-ES" b="0" i="0" dirty="0">
                <a:solidFill>
                  <a:srgbClr val="374151"/>
                </a:solidFill>
                <a:effectLst/>
                <a:latin typeface="Söhne"/>
              </a:rPr>
              <a:t>Por este motivo mi trabajo se centra en predecir la fuga de clientes. Primero veremos el tipo de cliente que posee el banco, después el análisis del objetivo en función de las diferentes variables, los modelos utilizados para encontrar el modelo que se adapte a negocio y por último, el modelo elegido.</a:t>
            </a:r>
          </a:p>
          <a:p>
            <a:endParaRPr lang="es-ES" dirty="0"/>
          </a:p>
        </p:txBody>
      </p:sp>
      <p:sp>
        <p:nvSpPr>
          <p:cNvPr id="4" name="Marcador de número de diapositiva 3"/>
          <p:cNvSpPr>
            <a:spLocks noGrp="1"/>
          </p:cNvSpPr>
          <p:nvPr>
            <p:ph type="sldNum" sz="quarter" idx="5"/>
          </p:nvPr>
        </p:nvSpPr>
        <p:spPr/>
        <p:txBody>
          <a:bodyPr/>
          <a:lstStyle/>
          <a:p>
            <a:fld id="{743175DA-C187-49A3-9AFD-EF1FC5E0DE10}" type="slidenum">
              <a:rPr lang="es-ES" smtClean="0"/>
              <a:t>1</a:t>
            </a:fld>
            <a:endParaRPr lang="es-ES"/>
          </a:p>
        </p:txBody>
      </p:sp>
    </p:spTree>
    <p:extLst>
      <p:ext uri="{BB962C8B-B14F-4D97-AF65-F5344CB8AC3E}">
        <p14:creationId xmlns:p14="http://schemas.microsoft.com/office/powerpoint/2010/main" val="408127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74151"/>
                </a:solidFill>
                <a:effectLst/>
                <a:latin typeface="Söhne"/>
              </a:rPr>
              <a:t>Vamos a analizar los clientes bancarios a través de las siguientes variables. Este análisis ofrece una visión detallada de los clientes del banco.</a:t>
            </a:r>
          </a:p>
          <a:p>
            <a:pPr algn="l">
              <a:buFont typeface="+mj-lt"/>
              <a:buAutoNum type="arabicPeriod"/>
            </a:pPr>
            <a:r>
              <a:rPr lang="es-ES" b="1" i="0" dirty="0">
                <a:solidFill>
                  <a:srgbClr val="374151"/>
                </a:solidFill>
                <a:effectLst/>
                <a:latin typeface="Söhne"/>
              </a:rPr>
              <a:t>Puntuación de Crédito</a:t>
            </a:r>
            <a:r>
              <a:rPr lang="es-ES" b="0" i="0" dirty="0">
                <a:solidFill>
                  <a:srgbClr val="374151"/>
                </a:solidFill>
                <a:effectLst/>
                <a:latin typeface="Söhne"/>
              </a:rPr>
              <a:t>: La mayoría tiene puntuaciones entre 600 y 700. Algunos tienen puntuaciones muy bajas (menos de 400) y otros muy altas (800-900).</a:t>
            </a:r>
          </a:p>
          <a:p>
            <a:pPr algn="l">
              <a:buFont typeface="+mj-lt"/>
              <a:buAutoNum type="arabicPeriod"/>
            </a:pPr>
            <a:r>
              <a:rPr lang="es-ES" b="1" i="0" dirty="0">
                <a:solidFill>
                  <a:srgbClr val="374151"/>
                </a:solidFill>
                <a:effectLst/>
                <a:latin typeface="Söhne"/>
              </a:rPr>
              <a:t>Edad de los Clientes</a:t>
            </a:r>
            <a:r>
              <a:rPr lang="es-ES" b="0" i="0" dirty="0">
                <a:solidFill>
                  <a:srgbClr val="374151"/>
                </a:solidFill>
                <a:effectLst/>
                <a:latin typeface="Söhne"/>
              </a:rPr>
              <a:t>: La mayoría tiene más de 37 años, con algunos clientes llegando a más de 70 años. Hay pocos clientes muy jóvenes con menos de 20 años.</a:t>
            </a:r>
          </a:p>
          <a:p>
            <a:pPr algn="l">
              <a:buFont typeface="+mj-lt"/>
              <a:buAutoNum type="arabicPeriod"/>
            </a:pPr>
            <a:r>
              <a:rPr lang="es-ES" b="1" i="0" dirty="0">
                <a:solidFill>
                  <a:srgbClr val="374151"/>
                </a:solidFill>
                <a:effectLst/>
                <a:latin typeface="Söhne"/>
              </a:rPr>
              <a:t>Antigüedad</a:t>
            </a:r>
            <a:r>
              <a:rPr lang="es-ES" b="0" i="0" dirty="0">
                <a:solidFill>
                  <a:srgbClr val="374151"/>
                </a:solidFill>
                <a:effectLst/>
                <a:latin typeface="Söhne"/>
              </a:rPr>
              <a:t>: Los clientes tienen entre 0 y 10 años de relación con el banco, siendo 2 años el valor más común.</a:t>
            </a:r>
          </a:p>
          <a:p>
            <a:pPr algn="l">
              <a:buFont typeface="+mj-lt"/>
              <a:buAutoNum type="arabicPeriod"/>
            </a:pPr>
            <a:r>
              <a:rPr lang="es-ES" b="1" i="0" dirty="0">
                <a:solidFill>
                  <a:srgbClr val="374151"/>
                </a:solidFill>
                <a:effectLst/>
                <a:latin typeface="Söhne"/>
              </a:rPr>
              <a:t>Saldo en Cuenta</a:t>
            </a:r>
            <a:r>
              <a:rPr lang="es-ES" b="0" i="0" dirty="0">
                <a:solidFill>
                  <a:srgbClr val="374151"/>
                </a:solidFill>
                <a:effectLst/>
                <a:latin typeface="Söhne"/>
              </a:rPr>
              <a:t>: La mayoría de clientes tienen saldos alrededor de 100,000, pero hay dos grupos: uno con saldos cercanos a cero y otro entre 50,000 y 200,000. Algunos tienen saldos muy altos (más de 200,000).</a:t>
            </a:r>
          </a:p>
          <a:p>
            <a:pPr algn="l">
              <a:buFont typeface="+mj-lt"/>
              <a:buAutoNum type="arabicPeriod"/>
            </a:pPr>
            <a:r>
              <a:rPr lang="es-ES" b="1" i="0" dirty="0">
                <a:solidFill>
                  <a:srgbClr val="374151"/>
                </a:solidFill>
                <a:effectLst/>
                <a:latin typeface="Söhne"/>
              </a:rPr>
              <a:t>Número de Productos</a:t>
            </a:r>
            <a:r>
              <a:rPr lang="es-ES" b="0" i="0" dirty="0">
                <a:solidFill>
                  <a:srgbClr val="374151"/>
                </a:solidFill>
                <a:effectLst/>
                <a:latin typeface="Söhne"/>
              </a:rPr>
              <a:t>: La mayoría de clientes tienen 1 o 2 productos, con menos clientes teniendo 3 o 4 productos.</a:t>
            </a:r>
          </a:p>
          <a:p>
            <a:pPr algn="l">
              <a:buFont typeface="+mj-lt"/>
              <a:buAutoNum type="arabicPeriod"/>
            </a:pPr>
            <a:r>
              <a:rPr lang="es-ES" b="1" i="0" dirty="0">
                <a:solidFill>
                  <a:srgbClr val="374151"/>
                </a:solidFill>
                <a:effectLst/>
                <a:latin typeface="Söhne"/>
              </a:rPr>
              <a:t>Tarjeta de Crédito</a:t>
            </a:r>
            <a:r>
              <a:rPr lang="es-ES" b="0" i="0" dirty="0">
                <a:solidFill>
                  <a:srgbClr val="374151"/>
                </a:solidFill>
                <a:effectLst/>
                <a:latin typeface="Söhne"/>
              </a:rPr>
              <a:t>: La mayoría de los clientes posee tarjeta de crédito.</a:t>
            </a:r>
          </a:p>
          <a:p>
            <a:pPr algn="l">
              <a:buFont typeface="+mj-lt"/>
              <a:buAutoNum type="arabicPeriod"/>
            </a:pPr>
            <a:r>
              <a:rPr lang="es-ES" b="1" i="0" dirty="0">
                <a:solidFill>
                  <a:srgbClr val="374151"/>
                </a:solidFill>
                <a:effectLst/>
                <a:latin typeface="Söhne"/>
              </a:rPr>
              <a:t>Clientes Activos</a:t>
            </a:r>
            <a:r>
              <a:rPr lang="es-ES" b="0" i="0" dirty="0">
                <a:solidFill>
                  <a:srgbClr val="374151"/>
                </a:solidFill>
                <a:effectLst/>
                <a:latin typeface="Söhne"/>
              </a:rPr>
              <a:t>: La mayoría de los clientes son clientes activos en la empresa.</a:t>
            </a:r>
          </a:p>
          <a:p>
            <a:pPr algn="l">
              <a:buFont typeface="+mj-lt"/>
              <a:buAutoNum type="arabicPeriod"/>
            </a:pPr>
            <a:r>
              <a:rPr lang="es-ES" b="1" i="0" dirty="0">
                <a:solidFill>
                  <a:srgbClr val="374151"/>
                </a:solidFill>
                <a:effectLst/>
                <a:latin typeface="Söhne"/>
              </a:rPr>
              <a:t>Estimación Salarial</a:t>
            </a:r>
            <a:r>
              <a:rPr lang="es-ES" b="0" i="0" dirty="0">
                <a:solidFill>
                  <a:srgbClr val="374151"/>
                </a:solidFill>
                <a:effectLst/>
                <a:latin typeface="Söhne"/>
              </a:rPr>
              <a:t>: Los salarios estimados varían entre 90 y 200,000, con una distribución bastante equilibrada.</a:t>
            </a:r>
          </a:p>
          <a:p>
            <a:pPr algn="l">
              <a:buFont typeface="+mj-lt"/>
              <a:buAutoNum type="arabicPeriod"/>
            </a:pPr>
            <a:r>
              <a:rPr lang="es-ES" b="1" i="0" dirty="0">
                <a:solidFill>
                  <a:srgbClr val="374151"/>
                </a:solidFill>
                <a:effectLst/>
                <a:latin typeface="Söhne"/>
              </a:rPr>
              <a:t>Salida (</a:t>
            </a:r>
            <a:r>
              <a:rPr lang="es-ES" b="1" i="0" dirty="0" err="1">
                <a:solidFill>
                  <a:srgbClr val="374151"/>
                </a:solidFill>
                <a:effectLst/>
                <a:latin typeface="Söhne"/>
              </a:rPr>
              <a:t>Exited</a:t>
            </a:r>
            <a:r>
              <a:rPr lang="es-ES" b="1" i="0" dirty="0">
                <a:solidFill>
                  <a:srgbClr val="374151"/>
                </a:solidFill>
                <a:effectLst/>
                <a:latin typeface="Söhne"/>
              </a:rPr>
              <a:t>)</a:t>
            </a:r>
            <a:r>
              <a:rPr lang="es-ES" b="0" i="0" dirty="0">
                <a:solidFill>
                  <a:srgbClr val="374151"/>
                </a:solidFill>
                <a:effectLst/>
                <a:latin typeface="Söhne"/>
              </a:rPr>
              <a:t>: Alrededor del 80% de los clientes permanecen en la empresa, frente al 20% que no.</a:t>
            </a:r>
          </a:p>
          <a:p>
            <a:pPr algn="l"/>
            <a:br>
              <a:rPr lang="es-ES" b="0" i="0" dirty="0">
                <a:solidFill>
                  <a:srgbClr val="000000"/>
                </a:solidFill>
                <a:effectLst/>
                <a:latin typeface="Söhne"/>
              </a:rPr>
            </a:br>
            <a:endParaRPr lang="es-ES" dirty="0"/>
          </a:p>
        </p:txBody>
      </p:sp>
      <p:sp>
        <p:nvSpPr>
          <p:cNvPr id="4" name="Marcador de número de diapositiva 3"/>
          <p:cNvSpPr>
            <a:spLocks noGrp="1"/>
          </p:cNvSpPr>
          <p:nvPr>
            <p:ph type="sldNum" sz="quarter" idx="5"/>
          </p:nvPr>
        </p:nvSpPr>
        <p:spPr/>
        <p:txBody>
          <a:bodyPr/>
          <a:lstStyle/>
          <a:p>
            <a:fld id="{743175DA-C187-49A3-9AFD-EF1FC5E0DE10}" type="slidenum">
              <a:rPr lang="es-ES" smtClean="0"/>
              <a:t>2</a:t>
            </a:fld>
            <a:endParaRPr lang="es-ES"/>
          </a:p>
        </p:txBody>
      </p:sp>
    </p:spTree>
    <p:extLst>
      <p:ext uri="{BB962C8B-B14F-4D97-AF65-F5344CB8AC3E}">
        <p14:creationId xmlns:p14="http://schemas.microsoft.com/office/powerpoint/2010/main" val="243189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74151"/>
                </a:solidFill>
                <a:effectLst/>
                <a:latin typeface="Söhne"/>
              </a:rPr>
              <a:t>Vamos a analizar la fuga de clientes. Se observa que el 20% de los datos corresponden a clientes que se han dado de baja, mientras que el 80% restante permanece, lo que indica un desequilibrio en la categoría objetivo.</a:t>
            </a:r>
          </a:p>
          <a:p>
            <a:pPr algn="l"/>
            <a:r>
              <a:rPr lang="es-ES" b="0" i="0" dirty="0">
                <a:solidFill>
                  <a:srgbClr val="374151"/>
                </a:solidFill>
                <a:effectLst/>
                <a:latin typeface="Söhne"/>
              </a:rPr>
              <a:t>Respecto a las variables:</a:t>
            </a:r>
          </a:p>
          <a:p>
            <a:pPr algn="l">
              <a:buFont typeface="Arial" panose="020B0604020202020204" pitchFamily="34" charset="0"/>
              <a:buChar char="•"/>
            </a:pPr>
            <a:r>
              <a:rPr lang="es-ES" b="1" i="0" dirty="0">
                <a:solidFill>
                  <a:srgbClr val="374151"/>
                </a:solidFill>
                <a:effectLst/>
                <a:latin typeface="Söhne"/>
              </a:rPr>
              <a:t>Geografía</a:t>
            </a:r>
            <a:r>
              <a:rPr lang="es-ES" b="0" i="0" dirty="0">
                <a:solidFill>
                  <a:srgbClr val="374151"/>
                </a:solidFill>
                <a:effectLst/>
                <a:latin typeface="Söhne"/>
              </a:rPr>
              <a:t>: La mayor parte de los clientes se concentra en Francia. Y existen más bajas de clientes en Alemania y Francia en comparación con España.</a:t>
            </a:r>
          </a:p>
          <a:p>
            <a:pPr algn="l">
              <a:buFont typeface="Arial" panose="020B0604020202020204" pitchFamily="34" charset="0"/>
              <a:buChar char="•"/>
            </a:pPr>
            <a:r>
              <a:rPr lang="es-ES" b="1" i="0" dirty="0">
                <a:solidFill>
                  <a:srgbClr val="374151"/>
                </a:solidFill>
                <a:effectLst/>
                <a:latin typeface="Söhne"/>
              </a:rPr>
              <a:t>Género</a:t>
            </a:r>
            <a:r>
              <a:rPr lang="es-ES" b="0" i="0" dirty="0">
                <a:solidFill>
                  <a:srgbClr val="374151"/>
                </a:solidFill>
                <a:effectLst/>
                <a:latin typeface="Söhne"/>
              </a:rPr>
              <a:t>: Clientes de género femenino muestran mayor riesgo de darse de baja. Y son clientes mayoritariamente masculinos.</a:t>
            </a:r>
          </a:p>
          <a:p>
            <a:pPr algn="l">
              <a:buFont typeface="Arial" panose="020B0604020202020204" pitchFamily="34" charset="0"/>
              <a:buChar char="•"/>
            </a:pPr>
            <a:r>
              <a:rPr lang="es-ES" b="1" i="0" dirty="0">
                <a:solidFill>
                  <a:srgbClr val="374151"/>
                </a:solidFill>
                <a:effectLst/>
                <a:latin typeface="Söhne"/>
              </a:rPr>
              <a:t>Puntuación de Crédito</a:t>
            </a:r>
            <a:r>
              <a:rPr lang="es-ES" b="0" i="0" dirty="0">
                <a:solidFill>
                  <a:srgbClr val="374151"/>
                </a:solidFill>
                <a:effectLst/>
                <a:latin typeface="Söhne"/>
              </a:rPr>
              <a:t>: Clientes con puntuaciones inferiores a 400 tienden a darse de baja. Clientes con puntuaciones altas presentan mayor riesgo de darse de baja.</a:t>
            </a:r>
          </a:p>
          <a:p>
            <a:pPr algn="l">
              <a:buFont typeface="Arial" panose="020B0604020202020204" pitchFamily="34" charset="0"/>
              <a:buChar char="•"/>
            </a:pPr>
            <a:r>
              <a:rPr lang="es-ES" b="1" i="0" dirty="0">
                <a:solidFill>
                  <a:srgbClr val="374151"/>
                </a:solidFill>
                <a:effectLst/>
                <a:latin typeface="Söhne"/>
              </a:rPr>
              <a:t>Edad</a:t>
            </a:r>
            <a:r>
              <a:rPr lang="es-ES" b="0" i="0" dirty="0">
                <a:solidFill>
                  <a:srgbClr val="374151"/>
                </a:solidFill>
                <a:effectLst/>
                <a:latin typeface="Söhne"/>
              </a:rPr>
              <a:t>: La media de edad de los clientes que se dan de baja es alrededor de 45 años, superior a la media general. Los clientes mayores de 65 tienden a quedarse. Enfoque debe estar en clientes de 35 a 55 años.</a:t>
            </a:r>
          </a:p>
          <a:p>
            <a:pPr algn="l">
              <a:buFont typeface="Arial" panose="020B0604020202020204" pitchFamily="34" charset="0"/>
              <a:buChar char="•"/>
            </a:pPr>
            <a:r>
              <a:rPr lang="es-ES" b="1" i="0" dirty="0">
                <a:solidFill>
                  <a:srgbClr val="374151"/>
                </a:solidFill>
                <a:effectLst/>
                <a:latin typeface="Söhne"/>
              </a:rPr>
              <a:t>Antigüedad</a:t>
            </a:r>
            <a:r>
              <a:rPr lang="es-ES" b="0" i="0" dirty="0">
                <a:solidFill>
                  <a:srgbClr val="374151"/>
                </a:solidFill>
                <a:effectLst/>
                <a:latin typeface="Söhne"/>
              </a:rPr>
              <a:t>: No hay una relación clara con la probabilidad de darse de baja.</a:t>
            </a:r>
          </a:p>
          <a:p>
            <a:pPr algn="l">
              <a:buFont typeface="Arial" panose="020B0604020202020204" pitchFamily="34" charset="0"/>
              <a:buChar char="•"/>
            </a:pPr>
            <a:r>
              <a:rPr lang="es-ES" b="1" i="0" dirty="0">
                <a:solidFill>
                  <a:srgbClr val="374151"/>
                </a:solidFill>
                <a:effectLst/>
                <a:latin typeface="Söhne"/>
              </a:rPr>
              <a:t>Balance</a:t>
            </a:r>
            <a:r>
              <a:rPr lang="es-ES" b="0" i="0" dirty="0">
                <a:solidFill>
                  <a:srgbClr val="374151"/>
                </a:solidFill>
                <a:effectLst/>
                <a:latin typeface="Söhne"/>
              </a:rPr>
              <a:t>: Distribución similar entre los que se dan de baja y el total, pero más bajas de clientes en el rango de 100,000 a 150,000.</a:t>
            </a:r>
          </a:p>
          <a:p>
            <a:pPr algn="l">
              <a:buFont typeface="Arial" panose="020B0604020202020204" pitchFamily="34" charset="0"/>
              <a:buChar char="•"/>
            </a:pPr>
            <a:r>
              <a:rPr lang="es-ES" b="1" i="0" dirty="0">
                <a:solidFill>
                  <a:srgbClr val="374151"/>
                </a:solidFill>
                <a:effectLst/>
                <a:latin typeface="Söhne"/>
              </a:rPr>
              <a:t>Número de Productos</a:t>
            </a:r>
            <a:r>
              <a:rPr lang="es-ES" b="0" i="0" dirty="0">
                <a:solidFill>
                  <a:srgbClr val="374151"/>
                </a:solidFill>
                <a:effectLst/>
                <a:latin typeface="Söhne"/>
              </a:rPr>
              <a:t>: Clientes que se dan de baja tienden a tener solo un producto, seguidos de los que tienen dos.</a:t>
            </a:r>
          </a:p>
          <a:p>
            <a:pPr algn="l">
              <a:buFont typeface="Arial" panose="020B0604020202020204" pitchFamily="34" charset="0"/>
              <a:buChar char="•"/>
            </a:pPr>
            <a:r>
              <a:rPr lang="es-ES" b="1" i="0" dirty="0">
                <a:solidFill>
                  <a:srgbClr val="374151"/>
                </a:solidFill>
                <a:effectLst/>
                <a:latin typeface="Söhne"/>
              </a:rPr>
              <a:t>Tarjeta de Crédito</a:t>
            </a:r>
            <a:r>
              <a:rPr lang="es-ES" b="0" i="0" dirty="0">
                <a:solidFill>
                  <a:srgbClr val="374151"/>
                </a:solidFill>
                <a:effectLst/>
                <a:latin typeface="Söhne"/>
              </a:rPr>
              <a:t>: Los que tienen tarjeta de crédito tienden a darse de baja.</a:t>
            </a:r>
          </a:p>
          <a:p>
            <a:pPr algn="l">
              <a:buFont typeface="Arial" panose="020B0604020202020204" pitchFamily="34" charset="0"/>
              <a:buChar char="•"/>
            </a:pPr>
            <a:r>
              <a:rPr lang="es-ES" b="1" i="0" dirty="0">
                <a:solidFill>
                  <a:srgbClr val="374151"/>
                </a:solidFill>
                <a:effectLst/>
                <a:latin typeface="Söhne"/>
              </a:rPr>
              <a:t>Cliente Activo</a:t>
            </a:r>
            <a:r>
              <a:rPr lang="es-ES" b="0" i="0" dirty="0">
                <a:solidFill>
                  <a:srgbClr val="374151"/>
                </a:solidFill>
                <a:effectLst/>
                <a:latin typeface="Söhne"/>
              </a:rPr>
              <a:t>: Los inactivos son los que tienden a abandonar.</a:t>
            </a:r>
          </a:p>
          <a:p>
            <a:pPr algn="l">
              <a:buFont typeface="Arial" panose="020B0604020202020204" pitchFamily="34" charset="0"/>
              <a:buChar char="•"/>
            </a:pPr>
            <a:r>
              <a:rPr lang="es-ES" b="1" i="0" dirty="0">
                <a:solidFill>
                  <a:srgbClr val="374151"/>
                </a:solidFill>
                <a:effectLst/>
                <a:latin typeface="Söhne"/>
              </a:rPr>
              <a:t>Estimación Salarial</a:t>
            </a:r>
            <a:r>
              <a:rPr lang="es-ES" b="0" i="0" dirty="0">
                <a:solidFill>
                  <a:srgbClr val="374151"/>
                </a:solidFill>
                <a:effectLst/>
                <a:latin typeface="Söhne"/>
              </a:rPr>
              <a:t>: No hay una relación clara con la decisión de darse de baja.</a:t>
            </a:r>
          </a:p>
          <a:p>
            <a:pPr algn="l"/>
            <a:r>
              <a:rPr lang="es-ES" b="0" i="0" dirty="0">
                <a:solidFill>
                  <a:srgbClr val="374151"/>
                </a:solidFill>
                <a:effectLst/>
                <a:latin typeface="Söhne"/>
              </a:rPr>
              <a:t>En resumen, se observa que la edad y el saldo en cuenta influyen en la probabilidad de cancelación. El banco podría considerar estrategias diferenciadas por edad. Además, se debe prestar atención a los clientes con saldos significativos, ya que su salida podría afectar la disponibilidad de capital para préstamos en el futuro. El tipo de producto y la estimación salarial no muestran un efecto significativo en la cancelación de clientes.</a:t>
            </a:r>
          </a:p>
          <a:p>
            <a:endParaRPr lang="es-ES" dirty="0"/>
          </a:p>
        </p:txBody>
      </p:sp>
      <p:sp>
        <p:nvSpPr>
          <p:cNvPr id="4" name="Marcador de número de diapositiva 3"/>
          <p:cNvSpPr>
            <a:spLocks noGrp="1"/>
          </p:cNvSpPr>
          <p:nvPr>
            <p:ph type="sldNum" sz="quarter" idx="5"/>
          </p:nvPr>
        </p:nvSpPr>
        <p:spPr/>
        <p:txBody>
          <a:bodyPr/>
          <a:lstStyle/>
          <a:p>
            <a:fld id="{743175DA-C187-49A3-9AFD-EF1FC5E0DE10}" type="slidenum">
              <a:rPr lang="es-ES" smtClean="0"/>
              <a:t>3</a:t>
            </a:fld>
            <a:endParaRPr lang="es-ES"/>
          </a:p>
        </p:txBody>
      </p:sp>
    </p:spTree>
    <p:extLst>
      <p:ext uri="{BB962C8B-B14F-4D97-AF65-F5344CB8AC3E}">
        <p14:creationId xmlns:p14="http://schemas.microsoft.com/office/powerpoint/2010/main" val="191608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343541"/>
                </a:solidFill>
                <a:effectLst/>
                <a:latin typeface="Söhne"/>
              </a:rPr>
              <a:t>Para la elección del modelo me enfoqué en la métrica de calidad (</a:t>
            </a:r>
            <a:r>
              <a:rPr lang="es-ES" b="0" i="0" dirty="0" err="1">
                <a:solidFill>
                  <a:srgbClr val="343541"/>
                </a:solidFill>
                <a:effectLst/>
                <a:latin typeface="Söhne"/>
              </a:rPr>
              <a:t>accuracy</a:t>
            </a:r>
            <a:r>
              <a:rPr lang="es-ES" b="0" i="0" dirty="0">
                <a:solidFill>
                  <a:srgbClr val="343541"/>
                </a:solidFill>
                <a:effectLst/>
                <a:latin typeface="Söhne"/>
              </a:rPr>
              <a:t>) ya que previamente equilibré las categorías durante el preprocesado de los datos. Como podemos observar los modelos </a:t>
            </a:r>
            <a:r>
              <a:rPr lang="es-ES" b="0" i="0" dirty="0" err="1">
                <a:solidFill>
                  <a:srgbClr val="343541"/>
                </a:solidFill>
                <a:effectLst/>
                <a:latin typeface="Söhne"/>
              </a:rPr>
              <a:t>XGBClassifier</a:t>
            </a:r>
            <a:r>
              <a:rPr lang="es-ES" b="0" i="0" dirty="0">
                <a:solidFill>
                  <a:srgbClr val="343541"/>
                </a:solidFill>
                <a:effectLst/>
                <a:latin typeface="Söhne"/>
              </a:rPr>
              <a:t> y RandomForest son los más destacados, con un 98% y un 91% de precisión en la predicción de la fuga de clientes. </a:t>
            </a:r>
          </a:p>
          <a:p>
            <a:endParaRPr lang="es-ES" b="0" i="0" dirty="0">
              <a:solidFill>
                <a:srgbClr val="343541"/>
              </a:solidFill>
              <a:effectLst/>
              <a:latin typeface="Söhne"/>
            </a:endParaRPr>
          </a:p>
          <a:p>
            <a:r>
              <a:rPr lang="es-ES" b="0" i="0" dirty="0">
                <a:solidFill>
                  <a:srgbClr val="343541"/>
                </a:solidFill>
                <a:effectLst/>
                <a:latin typeface="Söhne"/>
              </a:rPr>
              <a:t>La curva </a:t>
            </a:r>
            <a:r>
              <a:rPr lang="es-ES" b="0" i="0" dirty="0" err="1">
                <a:solidFill>
                  <a:srgbClr val="343541"/>
                </a:solidFill>
                <a:effectLst/>
                <a:latin typeface="Söhne"/>
              </a:rPr>
              <a:t>roc</a:t>
            </a:r>
            <a:r>
              <a:rPr lang="es-ES" b="0" i="0" dirty="0">
                <a:solidFill>
                  <a:srgbClr val="343541"/>
                </a:solidFill>
                <a:effectLst/>
                <a:latin typeface="Söhne"/>
              </a:rPr>
              <a:t> nos ofrece una visión de la habilidad de los modelos para discriminar entre los clientes que han abandonado y aquellos que no lo han hecho. Destacan el </a:t>
            </a:r>
            <a:r>
              <a:rPr lang="es-ES" b="0" i="0" dirty="0" err="1">
                <a:solidFill>
                  <a:srgbClr val="343541"/>
                </a:solidFill>
                <a:effectLst/>
                <a:latin typeface="Söhne"/>
              </a:rPr>
              <a:t>XGBClassifier</a:t>
            </a:r>
            <a:r>
              <a:rPr lang="es-ES" b="0" i="0" dirty="0">
                <a:solidFill>
                  <a:srgbClr val="343541"/>
                </a:solidFill>
                <a:effectLst/>
                <a:latin typeface="Söhne"/>
              </a:rPr>
              <a:t> y el RandomForest, con una puntuación de 0.99 y 0.97 respectivamente, acercándose a un puntaje perfecto de 1. Es importante notar que los otros modelos también muestran buenos resultados, sin embargo, nos inclinaremos por el RandomForest.</a:t>
            </a:r>
            <a:endParaRPr lang="es-ES" dirty="0"/>
          </a:p>
          <a:p>
            <a:endParaRPr lang="es-ES" dirty="0"/>
          </a:p>
        </p:txBody>
      </p:sp>
      <p:sp>
        <p:nvSpPr>
          <p:cNvPr id="4" name="Marcador de número de diapositiva 3"/>
          <p:cNvSpPr>
            <a:spLocks noGrp="1"/>
          </p:cNvSpPr>
          <p:nvPr>
            <p:ph type="sldNum" sz="quarter" idx="5"/>
          </p:nvPr>
        </p:nvSpPr>
        <p:spPr/>
        <p:txBody>
          <a:bodyPr/>
          <a:lstStyle/>
          <a:p>
            <a:fld id="{743175DA-C187-49A3-9AFD-EF1FC5E0DE10}" type="slidenum">
              <a:rPr lang="es-ES" smtClean="0"/>
              <a:t>4</a:t>
            </a:fld>
            <a:endParaRPr lang="es-ES"/>
          </a:p>
        </p:txBody>
      </p:sp>
    </p:spTree>
    <p:extLst>
      <p:ext uri="{BB962C8B-B14F-4D97-AF65-F5344CB8AC3E}">
        <p14:creationId xmlns:p14="http://schemas.microsoft.com/office/powerpoint/2010/main" val="109166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i="0" dirty="0">
                <a:solidFill>
                  <a:srgbClr val="374151"/>
                </a:solidFill>
                <a:effectLst/>
                <a:latin typeface="Söhne"/>
              </a:rPr>
              <a:t>Como vimos antes, elegimos el modelo RandomForest para el análisis de fuga de clientes. Durante el entrenamiento, demostró una precisión del 91%, lo que significa que acertó la condición de fuga o no fuga en un 91% de los casos en ese conjunto. Al evaluarlo con un conjunto de datos de test, obtuvo una precisión del 84%, indicando su capacidad de generalizar predicciones a nuevos datos sin </a:t>
            </a:r>
            <a:r>
              <a:rPr lang="es-ES" b="0" i="0" dirty="0" err="1">
                <a:solidFill>
                  <a:srgbClr val="374151"/>
                </a:solidFill>
                <a:effectLst/>
                <a:latin typeface="Söhne"/>
              </a:rPr>
              <a:t>sobreajustarse</a:t>
            </a:r>
            <a:r>
              <a:rPr lang="es-ES" b="0" i="0" dirty="0">
                <a:solidFill>
                  <a:srgbClr val="374151"/>
                </a:solidFill>
                <a:effectLst/>
                <a:latin typeface="Söhne"/>
              </a:rPr>
              <a:t>.</a:t>
            </a:r>
          </a:p>
          <a:p>
            <a:pPr algn="l"/>
            <a:r>
              <a:rPr lang="es-ES" b="0" i="0" dirty="0">
                <a:solidFill>
                  <a:srgbClr val="374151"/>
                </a:solidFill>
                <a:effectLst/>
                <a:latin typeface="Söhne"/>
              </a:rPr>
              <a:t>Además, en el conjunto de entrenamiento, el AUC fue de 0.9733, lo que sugiere una alta capacidad de discriminación entre las clases de fuga y no fuga. En el conjunto de prueba, el AUC fue de 0.9178, confirmando la efectividad del modelo en la discriminación de clases en datos no vistos previamente.</a:t>
            </a:r>
          </a:p>
          <a:p>
            <a:pPr algn="l"/>
            <a:r>
              <a:rPr lang="es-ES" b="0" i="0" dirty="0">
                <a:solidFill>
                  <a:srgbClr val="374151"/>
                </a:solidFill>
                <a:effectLst/>
                <a:latin typeface="Söhne"/>
              </a:rPr>
              <a:t>Estos resultados respaldan que el modelo RandomForest es una buena elección para predecir la fuga de clientes. Su buen rendimiento en el conjunto de prueba indica una capacidad de generalización adecuada y una alta habilidad para distinguir entre clientes propensos a darse de baja y aquellos que no. Con este análisis, la institución bancaria está mejor preparada para anticipar y mitigar la pérdida de clientes, lo que fortalecerá su competitividad en el mercado.</a:t>
            </a:r>
          </a:p>
          <a:p>
            <a:endParaRPr lang="es-ES" dirty="0"/>
          </a:p>
        </p:txBody>
      </p:sp>
      <p:sp>
        <p:nvSpPr>
          <p:cNvPr id="4" name="Marcador de número de diapositiva 3"/>
          <p:cNvSpPr>
            <a:spLocks noGrp="1"/>
          </p:cNvSpPr>
          <p:nvPr>
            <p:ph type="sldNum" sz="quarter" idx="5"/>
          </p:nvPr>
        </p:nvSpPr>
        <p:spPr/>
        <p:txBody>
          <a:bodyPr/>
          <a:lstStyle/>
          <a:p>
            <a:fld id="{743175DA-C187-49A3-9AFD-EF1FC5E0DE10}" type="slidenum">
              <a:rPr lang="es-ES" smtClean="0"/>
              <a:t>5</a:t>
            </a:fld>
            <a:endParaRPr lang="es-ES"/>
          </a:p>
        </p:txBody>
      </p:sp>
    </p:spTree>
    <p:extLst>
      <p:ext uri="{BB962C8B-B14F-4D97-AF65-F5344CB8AC3E}">
        <p14:creationId xmlns:p14="http://schemas.microsoft.com/office/powerpoint/2010/main" val="427364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0D37C-DA0D-9C01-E475-3517E7C2CD7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363F203-40DF-0A38-694C-2E6FAB9D93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CA8E76F-AC22-79E9-8955-AD1A2AAA21D2}"/>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5" name="Marcador de pie de página 4">
            <a:extLst>
              <a:ext uri="{FF2B5EF4-FFF2-40B4-BE49-F238E27FC236}">
                <a16:creationId xmlns:a16="http://schemas.microsoft.com/office/drawing/2014/main" id="{F667E28C-3FBF-42B2-0214-700A0933FEF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52ADC50-9821-305B-04E3-DA96D882DFF1}"/>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275446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10CBB-845F-98C1-BFFA-FEC169AC904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3B21678-7F5E-1B17-66A5-77D849CE708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D00D2C2-40F1-C119-7700-A73A20725945}"/>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5" name="Marcador de pie de página 4">
            <a:extLst>
              <a:ext uri="{FF2B5EF4-FFF2-40B4-BE49-F238E27FC236}">
                <a16:creationId xmlns:a16="http://schemas.microsoft.com/office/drawing/2014/main" id="{62F958E9-789D-77EA-DA7A-B6D527843A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35985C-84D0-29A8-51AB-6FD2E18F7546}"/>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356997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40E5E70-2308-5E25-24DD-490CAF41BD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F2943F6-9599-5A53-D0BF-A09FC3AE19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B99540-EC3E-23A8-0CF7-D3F45BE337F7}"/>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5" name="Marcador de pie de página 4">
            <a:extLst>
              <a:ext uri="{FF2B5EF4-FFF2-40B4-BE49-F238E27FC236}">
                <a16:creationId xmlns:a16="http://schemas.microsoft.com/office/drawing/2014/main" id="{CEA5916F-9924-475D-1716-B51371565E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1DC38D3-10C7-67F0-1842-52A357B91C94}"/>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141219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9DE12-6E5E-2EED-D8F4-7AEF6CB9282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721022-014E-6209-657C-1B03170D1A9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E429A2D-0B6D-42DF-624C-D8378E2462EB}"/>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5" name="Marcador de pie de página 4">
            <a:extLst>
              <a:ext uri="{FF2B5EF4-FFF2-40B4-BE49-F238E27FC236}">
                <a16:creationId xmlns:a16="http://schemas.microsoft.com/office/drawing/2014/main" id="{4B86059D-C343-E96E-A824-5A41B08A2F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84BABE-DDD7-C171-43FC-1C36DBA51FBA}"/>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38871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20E5E-FA5E-68C9-7643-0AB1709BF8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0C69157-8E1B-F7D8-4330-8E7510B51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953B679-8196-CA64-E1ED-CB325F8D7FA0}"/>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5" name="Marcador de pie de página 4">
            <a:extLst>
              <a:ext uri="{FF2B5EF4-FFF2-40B4-BE49-F238E27FC236}">
                <a16:creationId xmlns:a16="http://schemas.microsoft.com/office/drawing/2014/main" id="{B954F619-BC9C-042F-3D0D-886AF992B04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7DB383A-B370-35A6-2D95-60C71445A69C}"/>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306623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9A235-686B-464C-9601-C1A53BE4E52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6264C-005B-313D-DA98-10E156AE5A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12F1CE7-504F-C778-CDB5-21D8C5E0D2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8D51AD0-3065-3233-2D62-E1410B502663}"/>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6" name="Marcador de pie de página 5">
            <a:extLst>
              <a:ext uri="{FF2B5EF4-FFF2-40B4-BE49-F238E27FC236}">
                <a16:creationId xmlns:a16="http://schemas.microsoft.com/office/drawing/2014/main" id="{85D31CAF-3234-E51E-6A47-AD91F8B3165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F3296FD-FEFE-77E2-EC69-6B80ABFE7027}"/>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79050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00E68-CD76-3653-4B16-57D0BB4BB83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8221EAC-9095-2262-BFCE-8E970C05A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3FE6E0D-B3C3-80F2-153E-413A0D42950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6333E22-8D36-C0CA-047D-6C69F3CE8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7992CC6-7794-66BD-B352-1489BCBE1E4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7DC8472-3F8E-591E-3C2C-20AECF8F27D0}"/>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8" name="Marcador de pie de página 7">
            <a:extLst>
              <a:ext uri="{FF2B5EF4-FFF2-40B4-BE49-F238E27FC236}">
                <a16:creationId xmlns:a16="http://schemas.microsoft.com/office/drawing/2014/main" id="{552079E6-D831-E779-F1E2-9AC31539476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DC79B8-A8C1-F6BF-7603-6CABA70BC80E}"/>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254610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055799-AA09-D0AE-1F35-036898F1D24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0AEFD40-64E8-D6DD-CE1E-DDD7459560A8}"/>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4" name="Marcador de pie de página 3">
            <a:extLst>
              <a:ext uri="{FF2B5EF4-FFF2-40B4-BE49-F238E27FC236}">
                <a16:creationId xmlns:a16="http://schemas.microsoft.com/office/drawing/2014/main" id="{B3ABACC5-2A9E-DB3A-7DA4-8FCE8C0164C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4E1D4E4-521C-7A79-087B-6710DB960517}"/>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141551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745BD22-35A5-2AC4-C13B-E2A6870FA972}"/>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3" name="Marcador de pie de página 2">
            <a:extLst>
              <a:ext uri="{FF2B5EF4-FFF2-40B4-BE49-F238E27FC236}">
                <a16:creationId xmlns:a16="http://schemas.microsoft.com/office/drawing/2014/main" id="{4AE5141D-D1A7-C699-8B16-C36B3BA819C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5B9A4D3-31CE-5EA9-4A29-BF1A6344F3CF}"/>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332552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CE4D4-6045-84FE-2868-1E8C245EBC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659D1F-57BE-86FE-C472-05953B7A4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296E6C3-1748-D47B-6B6E-54FF81A48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A5F9DC-9DE3-518E-2AB7-6D16191D963D}"/>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6" name="Marcador de pie de página 5">
            <a:extLst>
              <a:ext uri="{FF2B5EF4-FFF2-40B4-BE49-F238E27FC236}">
                <a16:creationId xmlns:a16="http://schemas.microsoft.com/office/drawing/2014/main" id="{DD0C5EC3-E3F8-768C-E2F5-FD96816EA4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166A43D-FA5F-FE40-50FC-EDF0B16F835C}"/>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274523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15508-B138-62FF-C831-E7F196E74B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E6BA525-3520-BFE6-AB2B-01E583628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57A881E-6AD6-D6CB-ED94-337D103F2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1B78B0-3917-689B-995E-0D5770972E99}"/>
              </a:ext>
            </a:extLst>
          </p:cNvPr>
          <p:cNvSpPr>
            <a:spLocks noGrp="1"/>
          </p:cNvSpPr>
          <p:nvPr>
            <p:ph type="dt" sz="half" idx="10"/>
          </p:nvPr>
        </p:nvSpPr>
        <p:spPr/>
        <p:txBody>
          <a:bodyPr/>
          <a:lstStyle/>
          <a:p>
            <a:fld id="{137EA061-D4A4-440C-9C30-F426F0772344}" type="datetimeFigureOut">
              <a:rPr lang="es-ES" smtClean="0"/>
              <a:t>16/09/2023</a:t>
            </a:fld>
            <a:endParaRPr lang="es-ES"/>
          </a:p>
        </p:txBody>
      </p:sp>
      <p:sp>
        <p:nvSpPr>
          <p:cNvPr id="6" name="Marcador de pie de página 5">
            <a:extLst>
              <a:ext uri="{FF2B5EF4-FFF2-40B4-BE49-F238E27FC236}">
                <a16:creationId xmlns:a16="http://schemas.microsoft.com/office/drawing/2014/main" id="{06821972-8F6E-1E5C-9914-096747447E3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B40BEB-ABDA-6826-010F-3DF7D1FCA341}"/>
              </a:ext>
            </a:extLst>
          </p:cNvPr>
          <p:cNvSpPr>
            <a:spLocks noGrp="1"/>
          </p:cNvSpPr>
          <p:nvPr>
            <p:ph type="sldNum" sz="quarter" idx="12"/>
          </p:nvPr>
        </p:nvSpPr>
        <p:spPr/>
        <p:txBody>
          <a:bodyPr/>
          <a:lstStyle/>
          <a:p>
            <a:fld id="{642D5E3B-4F73-4AF4-B056-7E8429ED2FDE}" type="slidenum">
              <a:rPr lang="es-ES" smtClean="0"/>
              <a:t>‹Nº›</a:t>
            </a:fld>
            <a:endParaRPr lang="es-ES"/>
          </a:p>
        </p:txBody>
      </p:sp>
    </p:spTree>
    <p:extLst>
      <p:ext uri="{BB962C8B-B14F-4D97-AF65-F5344CB8AC3E}">
        <p14:creationId xmlns:p14="http://schemas.microsoft.com/office/powerpoint/2010/main" val="121606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52EDD4-EB81-7286-9E8B-8837CC1A9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BFD83EC-13BB-DC53-2D2B-C6EEB2CFF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C3141DC-8D9A-26EE-AD79-F4D83F4B8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EA061-D4A4-440C-9C30-F426F0772344}" type="datetimeFigureOut">
              <a:rPr lang="es-ES" smtClean="0"/>
              <a:t>16/09/2023</a:t>
            </a:fld>
            <a:endParaRPr lang="es-ES"/>
          </a:p>
        </p:txBody>
      </p:sp>
      <p:sp>
        <p:nvSpPr>
          <p:cNvPr id="5" name="Marcador de pie de página 4">
            <a:extLst>
              <a:ext uri="{FF2B5EF4-FFF2-40B4-BE49-F238E27FC236}">
                <a16:creationId xmlns:a16="http://schemas.microsoft.com/office/drawing/2014/main" id="{88E731F1-31F1-45D8-B593-A3F2769EC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4CF936C-C345-895B-EB80-8F37484DE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D5E3B-4F73-4AF4-B056-7E8429ED2FDE}" type="slidenum">
              <a:rPr lang="es-ES" smtClean="0"/>
              <a:t>‹Nº›</a:t>
            </a:fld>
            <a:endParaRPr lang="es-ES"/>
          </a:p>
        </p:txBody>
      </p:sp>
    </p:spTree>
    <p:extLst>
      <p:ext uri="{BB962C8B-B14F-4D97-AF65-F5344CB8AC3E}">
        <p14:creationId xmlns:p14="http://schemas.microsoft.com/office/powerpoint/2010/main" val="24897159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2052" name="Rectangle 2055">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2057">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2050" name="Picture 2" descr="Pueden las empresas predecir la fuga de sus clientes? - Mercadeo | Revista  P&amp;M">
            <a:extLst>
              <a:ext uri="{FF2B5EF4-FFF2-40B4-BE49-F238E27FC236}">
                <a16:creationId xmlns:a16="http://schemas.microsoft.com/office/drawing/2014/main" id="{4426BC7D-91E7-33DA-6422-57682778C6A6}"/>
              </a:ext>
            </a:extLst>
          </p:cNvPr>
          <p:cNvPicPr>
            <a:picLocks noGrp="1" noChangeAspect="1" noChangeArrowheads="1"/>
          </p:cNvPicPr>
          <p:nvPr>
            <p:ph idx="1"/>
          </p:nvPr>
        </p:nvPicPr>
        <p:blipFill rotWithShape="1">
          <a:blip r:embed="rId3">
            <a:alphaModFix amt="59000"/>
            <a:extLst>
              <a:ext uri="{28A0092B-C50C-407E-A947-70E740481C1C}">
                <a14:useLocalDpi xmlns:a14="http://schemas.microsoft.com/office/drawing/2010/main" val="0"/>
              </a:ext>
            </a:extLst>
          </a:blip>
          <a:srcRect t="25531" b="17978"/>
          <a:stretch/>
        </p:blipFill>
        <p:spPr bwMode="auto">
          <a:xfrm>
            <a:off x="20" y="-7624"/>
            <a:ext cx="12191981" cy="68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5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39B800-420D-0BDB-30F2-6F403C25078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1" spc="-300" dirty="0" err="1">
                <a:solidFill>
                  <a:srgbClr val="FFFFFF"/>
                </a:solidFill>
                <a:effectLst>
                  <a:outerShdw blurRad="469900" dist="342900" dir="5400000" sy="-20000" rotWithShape="0">
                    <a:prstClr val="black">
                      <a:alpha val="66000"/>
                    </a:prstClr>
                  </a:outerShdw>
                </a:effectLst>
              </a:rPr>
              <a:t>Análisis</a:t>
            </a:r>
            <a:r>
              <a:rPr lang="en-US" sz="4000" b="1" spc="-300" dirty="0">
                <a:solidFill>
                  <a:srgbClr val="FFFFFF"/>
                </a:solidFill>
                <a:effectLst>
                  <a:outerShdw blurRad="469900" dist="342900" dir="5400000" sy="-20000" rotWithShape="0">
                    <a:prstClr val="black">
                      <a:alpha val="66000"/>
                    </a:prstClr>
                  </a:outerShdw>
                </a:effectLst>
              </a:rPr>
              <a:t> de </a:t>
            </a:r>
            <a:r>
              <a:rPr lang="en-US" sz="4000" b="1" spc="-300" dirty="0" err="1">
                <a:solidFill>
                  <a:srgbClr val="FFFFFF"/>
                </a:solidFill>
                <a:effectLst>
                  <a:outerShdw blurRad="469900" dist="342900" dir="5400000" sy="-20000" rotWithShape="0">
                    <a:prstClr val="black">
                      <a:alpha val="66000"/>
                    </a:prstClr>
                  </a:outerShdw>
                </a:effectLst>
              </a:rPr>
              <a:t>clientes</a:t>
            </a:r>
            <a:r>
              <a:rPr lang="en-US" sz="4000" b="1" spc="-300" dirty="0">
                <a:solidFill>
                  <a:srgbClr val="FFFFFF"/>
                </a:solidFill>
                <a:effectLst>
                  <a:outerShdw blurRad="469900" dist="342900" dir="5400000" sy="-20000" rotWithShape="0">
                    <a:prstClr val="black">
                      <a:alpha val="66000"/>
                    </a:prstClr>
                  </a:outerShdw>
                </a:effectLst>
              </a:rPr>
              <a:t> </a:t>
            </a:r>
            <a:r>
              <a:rPr lang="en-US" sz="4000" b="1" spc="-300" dirty="0" err="1">
                <a:solidFill>
                  <a:srgbClr val="FFFFFF"/>
                </a:solidFill>
                <a:effectLst>
                  <a:outerShdw blurRad="469900" dist="342900" dir="5400000" sy="-20000" rotWithShape="0">
                    <a:prstClr val="black">
                      <a:alpha val="66000"/>
                    </a:prstClr>
                  </a:outerShdw>
                </a:effectLst>
              </a:rPr>
              <a:t>bancarios</a:t>
            </a:r>
            <a:endParaRPr lang="en-US" sz="4000" b="1" spc="-300" dirty="0">
              <a:solidFill>
                <a:srgbClr val="FFFFFF"/>
              </a:solidFill>
              <a:effectLst>
                <a:outerShdw blurRad="469900" dist="342900" dir="5400000" sy="-20000" rotWithShape="0">
                  <a:prstClr val="black">
                    <a:alpha val="66000"/>
                  </a:prstClr>
                </a:outerShdw>
              </a:effectLst>
            </a:endParaRPr>
          </a:p>
        </p:txBody>
      </p:sp>
      <p:pic>
        <p:nvPicPr>
          <p:cNvPr id="5" name="Imagen 4">
            <a:extLst>
              <a:ext uri="{FF2B5EF4-FFF2-40B4-BE49-F238E27FC236}">
                <a16:creationId xmlns:a16="http://schemas.microsoft.com/office/drawing/2014/main" id="{10C3CE55-3B4F-7E2E-EFDC-6B67C2CC537B}"/>
              </a:ext>
            </a:extLst>
          </p:cNvPr>
          <p:cNvPicPr>
            <a:picLocks noChangeAspect="1"/>
          </p:cNvPicPr>
          <p:nvPr/>
        </p:nvPicPr>
        <p:blipFill>
          <a:blip r:embed="rId3"/>
          <a:stretch>
            <a:fillRect/>
          </a:stretch>
        </p:blipFill>
        <p:spPr>
          <a:xfrm>
            <a:off x="715748" y="2294570"/>
            <a:ext cx="5131088" cy="3771349"/>
          </a:xfrm>
          <a:prstGeom prst="rect">
            <a:avLst/>
          </a:prstGeom>
        </p:spPr>
      </p:pic>
      <p:pic>
        <p:nvPicPr>
          <p:cNvPr id="4" name="Imagen 3">
            <a:extLst>
              <a:ext uri="{FF2B5EF4-FFF2-40B4-BE49-F238E27FC236}">
                <a16:creationId xmlns:a16="http://schemas.microsoft.com/office/drawing/2014/main" id="{E5042874-F53E-16F6-42E5-4DDFBCF7BB28}"/>
              </a:ext>
            </a:extLst>
          </p:cNvPr>
          <p:cNvPicPr>
            <a:picLocks noChangeAspect="1"/>
          </p:cNvPicPr>
          <p:nvPr/>
        </p:nvPicPr>
        <p:blipFill>
          <a:blip r:embed="rId4"/>
          <a:stretch>
            <a:fillRect/>
          </a:stretch>
        </p:blipFill>
        <p:spPr>
          <a:xfrm>
            <a:off x="6345165" y="2318228"/>
            <a:ext cx="5131087" cy="3797004"/>
          </a:xfrm>
          <a:prstGeom prst="rect">
            <a:avLst/>
          </a:prstGeom>
        </p:spPr>
      </p:pic>
    </p:spTree>
    <p:extLst>
      <p:ext uri="{BB962C8B-B14F-4D97-AF65-F5344CB8AC3E}">
        <p14:creationId xmlns:p14="http://schemas.microsoft.com/office/powerpoint/2010/main" val="288896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1E9ACF-2FC8-687F-C270-30793903F976}"/>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b="1" dirty="0" err="1">
                <a:solidFill>
                  <a:srgbClr val="FFFFFF"/>
                </a:solidFill>
              </a:rPr>
              <a:t>Análisis</a:t>
            </a:r>
            <a:r>
              <a:rPr lang="en-US" sz="4000" b="1" dirty="0">
                <a:solidFill>
                  <a:srgbClr val="FFFFFF"/>
                </a:solidFill>
              </a:rPr>
              <a:t> de la </a:t>
            </a:r>
            <a:r>
              <a:rPr lang="en-US" sz="4000" b="1" dirty="0" err="1">
                <a:solidFill>
                  <a:srgbClr val="FFFFFF"/>
                </a:solidFill>
              </a:rPr>
              <a:t>fuga</a:t>
            </a:r>
            <a:r>
              <a:rPr lang="en-US" sz="4000" b="1" dirty="0">
                <a:solidFill>
                  <a:srgbClr val="FFFFFF"/>
                </a:solidFill>
              </a:rPr>
              <a:t> de </a:t>
            </a:r>
            <a:r>
              <a:rPr lang="en-US" sz="4000" b="1" dirty="0" err="1">
                <a:solidFill>
                  <a:srgbClr val="FFFFFF"/>
                </a:solidFill>
              </a:rPr>
              <a:t>clientes</a:t>
            </a:r>
            <a:endParaRPr lang="en-US" sz="4000" b="1" dirty="0">
              <a:solidFill>
                <a:srgbClr val="FFFFFF"/>
              </a:solidFill>
            </a:endParaRPr>
          </a:p>
        </p:txBody>
      </p:sp>
      <p:pic>
        <p:nvPicPr>
          <p:cNvPr id="6" name="Imagen 5">
            <a:extLst>
              <a:ext uri="{FF2B5EF4-FFF2-40B4-BE49-F238E27FC236}">
                <a16:creationId xmlns:a16="http://schemas.microsoft.com/office/drawing/2014/main" id="{E6781243-EFF7-7B97-6622-82432862F688}"/>
              </a:ext>
            </a:extLst>
          </p:cNvPr>
          <p:cNvPicPr>
            <a:picLocks noChangeAspect="1"/>
          </p:cNvPicPr>
          <p:nvPr/>
        </p:nvPicPr>
        <p:blipFill rotWithShape="1">
          <a:blip r:embed="rId3"/>
          <a:srcRect t="8624" r="-349"/>
          <a:stretch/>
        </p:blipFill>
        <p:spPr bwMode="auto">
          <a:xfrm>
            <a:off x="2024943" y="1662010"/>
            <a:ext cx="2987731" cy="2868359"/>
          </a:xfrm>
          <a:prstGeom prst="rect">
            <a:avLst/>
          </a:prstGeom>
          <a:extLst>
            <a:ext uri="{53640926-AAD7-44D8-BBD7-CCE9431645EC}">
              <a14:shadowObscured xmlns:a14="http://schemas.microsoft.com/office/drawing/2010/main"/>
            </a:ext>
          </a:extLst>
        </p:spPr>
      </p:pic>
      <p:pic>
        <p:nvPicPr>
          <p:cNvPr id="4" name="Imagen 3">
            <a:extLst>
              <a:ext uri="{FF2B5EF4-FFF2-40B4-BE49-F238E27FC236}">
                <a16:creationId xmlns:a16="http://schemas.microsoft.com/office/drawing/2014/main" id="{C6D9471C-BEF4-525F-C43F-1A0F2DE4B7AB}"/>
              </a:ext>
            </a:extLst>
          </p:cNvPr>
          <p:cNvPicPr>
            <a:picLocks noChangeAspect="1"/>
          </p:cNvPicPr>
          <p:nvPr/>
        </p:nvPicPr>
        <p:blipFill>
          <a:blip r:embed="rId4"/>
          <a:stretch>
            <a:fillRect/>
          </a:stretch>
        </p:blipFill>
        <p:spPr>
          <a:xfrm>
            <a:off x="6456677" y="1662010"/>
            <a:ext cx="5529675" cy="4907586"/>
          </a:xfrm>
          <a:prstGeom prst="rect">
            <a:avLst/>
          </a:prstGeom>
        </p:spPr>
      </p:pic>
      <p:pic>
        <p:nvPicPr>
          <p:cNvPr id="5" name="Imagen 4">
            <a:extLst>
              <a:ext uri="{FF2B5EF4-FFF2-40B4-BE49-F238E27FC236}">
                <a16:creationId xmlns:a16="http://schemas.microsoft.com/office/drawing/2014/main" id="{7E7545EB-84EA-4D86-CEAE-0AF3387CB4B8}"/>
              </a:ext>
            </a:extLst>
          </p:cNvPr>
          <p:cNvPicPr>
            <a:picLocks noChangeAspect="1"/>
          </p:cNvPicPr>
          <p:nvPr/>
        </p:nvPicPr>
        <p:blipFill rotWithShape="1">
          <a:blip r:embed="rId5"/>
          <a:srcRect b="49117"/>
          <a:stretch/>
        </p:blipFill>
        <p:spPr bwMode="auto">
          <a:xfrm>
            <a:off x="336158" y="4460296"/>
            <a:ext cx="6014475" cy="142305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06396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0B5AAC-E9C8-CBCA-AF6B-2B0ACA491E3B}"/>
              </a:ext>
            </a:extLst>
          </p:cNvPr>
          <p:cNvSpPr>
            <a:spLocks noGrp="1"/>
          </p:cNvSpPr>
          <p:nvPr>
            <p:ph type="title"/>
          </p:nvPr>
        </p:nvSpPr>
        <p:spPr>
          <a:xfrm>
            <a:off x="1371599" y="294538"/>
            <a:ext cx="9895951" cy="1033669"/>
          </a:xfrm>
        </p:spPr>
        <p:txBody>
          <a:bodyPr>
            <a:normAutofit/>
          </a:bodyPr>
          <a:lstStyle/>
          <a:p>
            <a:r>
              <a:rPr lang="es-ES" sz="4000" b="1" dirty="0">
                <a:solidFill>
                  <a:srgbClr val="FFFFFF"/>
                </a:solidFill>
              </a:rPr>
              <a:t>Modelos utilizados</a:t>
            </a:r>
          </a:p>
        </p:txBody>
      </p:sp>
      <p:graphicFrame>
        <p:nvGraphicFramePr>
          <p:cNvPr id="5" name="Marcador de contenido 3">
            <a:extLst>
              <a:ext uri="{FF2B5EF4-FFF2-40B4-BE49-F238E27FC236}">
                <a16:creationId xmlns:a16="http://schemas.microsoft.com/office/drawing/2014/main" id="{103D3AA2-58AE-F537-A5D0-A8370C74A904}"/>
              </a:ext>
            </a:extLst>
          </p:cNvPr>
          <p:cNvGraphicFramePr>
            <a:graphicFrameLocks/>
          </p:cNvGraphicFramePr>
          <p:nvPr>
            <p:extLst>
              <p:ext uri="{D42A27DB-BD31-4B8C-83A1-F6EECF244321}">
                <p14:modId xmlns:p14="http://schemas.microsoft.com/office/powerpoint/2010/main" val="1951083618"/>
              </p:ext>
            </p:extLst>
          </p:nvPr>
        </p:nvGraphicFramePr>
        <p:xfrm>
          <a:off x="768985" y="1764829"/>
          <a:ext cx="10654025" cy="4206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n 5">
            <a:extLst>
              <a:ext uri="{FF2B5EF4-FFF2-40B4-BE49-F238E27FC236}">
                <a16:creationId xmlns:a16="http://schemas.microsoft.com/office/drawing/2014/main" id="{43BA55AA-EC65-9551-717B-7233F5C4865A}"/>
              </a:ext>
            </a:extLst>
          </p:cNvPr>
          <p:cNvPicPr>
            <a:picLocks noChangeAspect="1"/>
          </p:cNvPicPr>
          <p:nvPr/>
        </p:nvPicPr>
        <p:blipFill>
          <a:blip r:embed="rId8"/>
          <a:stretch>
            <a:fillRect/>
          </a:stretch>
        </p:blipFill>
        <p:spPr>
          <a:xfrm>
            <a:off x="2269475" y="1721262"/>
            <a:ext cx="7290717" cy="4713590"/>
          </a:xfrm>
          <a:prstGeom prst="rect">
            <a:avLst/>
          </a:prstGeom>
        </p:spPr>
      </p:pic>
    </p:spTree>
    <p:extLst>
      <p:ext uri="{BB962C8B-B14F-4D97-AF65-F5344CB8AC3E}">
        <p14:creationId xmlns:p14="http://schemas.microsoft.com/office/powerpoint/2010/main" val="60620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28E45E-E0AA-65E2-1718-C16CC94D4DD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err="1">
                <a:solidFill>
                  <a:srgbClr val="FFFFFF"/>
                </a:solidFill>
                <a:latin typeface="+mj-lt"/>
                <a:ea typeface="+mj-ea"/>
                <a:cs typeface="+mj-cs"/>
              </a:rPr>
              <a:t>Modelo</a:t>
            </a:r>
            <a:r>
              <a:rPr lang="en-US" sz="4000" b="1" kern="1200" dirty="0">
                <a:solidFill>
                  <a:srgbClr val="FFFFFF"/>
                </a:solidFill>
                <a:latin typeface="+mj-lt"/>
                <a:ea typeface="+mj-ea"/>
                <a:cs typeface="+mj-cs"/>
              </a:rPr>
              <a:t> </a:t>
            </a:r>
            <a:r>
              <a:rPr lang="en-US" sz="4000" b="1" kern="1200" dirty="0" err="1">
                <a:solidFill>
                  <a:srgbClr val="FFFFFF"/>
                </a:solidFill>
                <a:latin typeface="+mj-lt"/>
                <a:ea typeface="+mj-ea"/>
                <a:cs typeface="+mj-cs"/>
              </a:rPr>
              <a:t>elegido</a:t>
            </a:r>
            <a:endParaRPr lang="en-US" sz="4000" b="1" kern="1200" dirty="0">
              <a:solidFill>
                <a:srgbClr val="FFFFFF"/>
              </a:solidFill>
              <a:latin typeface="+mj-lt"/>
              <a:ea typeface="+mj-ea"/>
              <a:cs typeface="+mj-cs"/>
            </a:endParaRPr>
          </a:p>
        </p:txBody>
      </p:sp>
      <p:graphicFrame>
        <p:nvGraphicFramePr>
          <p:cNvPr id="5" name="Marcador de contenido 4">
            <a:extLst>
              <a:ext uri="{FF2B5EF4-FFF2-40B4-BE49-F238E27FC236}">
                <a16:creationId xmlns:a16="http://schemas.microsoft.com/office/drawing/2014/main" id="{69501420-2C41-5DA5-8CD1-369278340E4F}"/>
              </a:ext>
            </a:extLst>
          </p:cNvPr>
          <p:cNvGraphicFramePr>
            <a:graphicFrameLocks noGrp="1"/>
          </p:cNvGraphicFramePr>
          <p:nvPr>
            <p:ph idx="1"/>
            <p:extLst>
              <p:ext uri="{D42A27DB-BD31-4B8C-83A1-F6EECF244321}">
                <p14:modId xmlns:p14="http://schemas.microsoft.com/office/powerpoint/2010/main" val="1288318190"/>
              </p:ext>
            </p:extLst>
          </p:nvPr>
        </p:nvGraphicFramePr>
        <p:xfrm>
          <a:off x="2454461" y="5275483"/>
          <a:ext cx="7271326" cy="1141126"/>
        </p:xfrm>
        <a:graphic>
          <a:graphicData uri="http://schemas.openxmlformats.org/drawingml/2006/table">
            <a:tbl>
              <a:tblPr firstRow="1" firstCol="1" bandRow="1">
                <a:tableStyleId>{5C22544A-7EE6-4342-B048-85BDC9FD1C3A}</a:tableStyleId>
              </a:tblPr>
              <a:tblGrid>
                <a:gridCol w="1218805">
                  <a:extLst>
                    <a:ext uri="{9D8B030D-6E8A-4147-A177-3AD203B41FA5}">
                      <a16:colId xmlns:a16="http://schemas.microsoft.com/office/drawing/2014/main" val="852989069"/>
                    </a:ext>
                  </a:extLst>
                </a:gridCol>
                <a:gridCol w="612197">
                  <a:extLst>
                    <a:ext uri="{9D8B030D-6E8A-4147-A177-3AD203B41FA5}">
                      <a16:colId xmlns:a16="http://schemas.microsoft.com/office/drawing/2014/main" val="479622288"/>
                    </a:ext>
                  </a:extLst>
                </a:gridCol>
                <a:gridCol w="948226">
                  <a:extLst>
                    <a:ext uri="{9D8B030D-6E8A-4147-A177-3AD203B41FA5}">
                      <a16:colId xmlns:a16="http://schemas.microsoft.com/office/drawing/2014/main" val="404275335"/>
                    </a:ext>
                  </a:extLst>
                </a:gridCol>
                <a:gridCol w="948226">
                  <a:extLst>
                    <a:ext uri="{9D8B030D-6E8A-4147-A177-3AD203B41FA5}">
                      <a16:colId xmlns:a16="http://schemas.microsoft.com/office/drawing/2014/main" val="812946463"/>
                    </a:ext>
                  </a:extLst>
                </a:gridCol>
                <a:gridCol w="815730">
                  <a:extLst>
                    <a:ext uri="{9D8B030D-6E8A-4147-A177-3AD203B41FA5}">
                      <a16:colId xmlns:a16="http://schemas.microsoft.com/office/drawing/2014/main" val="3976767838"/>
                    </a:ext>
                  </a:extLst>
                </a:gridCol>
                <a:gridCol w="944234">
                  <a:extLst>
                    <a:ext uri="{9D8B030D-6E8A-4147-A177-3AD203B41FA5}">
                      <a16:colId xmlns:a16="http://schemas.microsoft.com/office/drawing/2014/main" val="4227520049"/>
                    </a:ext>
                  </a:extLst>
                </a:gridCol>
                <a:gridCol w="944234">
                  <a:extLst>
                    <a:ext uri="{9D8B030D-6E8A-4147-A177-3AD203B41FA5}">
                      <a16:colId xmlns:a16="http://schemas.microsoft.com/office/drawing/2014/main" val="669236226"/>
                    </a:ext>
                  </a:extLst>
                </a:gridCol>
                <a:gridCol w="839674">
                  <a:extLst>
                    <a:ext uri="{9D8B030D-6E8A-4147-A177-3AD203B41FA5}">
                      <a16:colId xmlns:a16="http://schemas.microsoft.com/office/drawing/2014/main" val="3886736746"/>
                    </a:ext>
                  </a:extLst>
                </a:gridCol>
              </a:tblGrid>
              <a:tr h="181772">
                <a:tc>
                  <a:txBody>
                    <a:bodyPr/>
                    <a:lstStyle/>
                    <a:p>
                      <a:pPr>
                        <a:lnSpc>
                          <a:spcPct val="107000"/>
                        </a:lnSpc>
                        <a:spcAft>
                          <a:spcPts val="80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dirty="0">
                          <a:effectLst/>
                        </a:rPr>
                        <a:t>Precisión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Recall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F1-Score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Accuracy</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AUC</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936098"/>
                  </a:ext>
                </a:extLst>
              </a:tr>
              <a:tr h="479677">
                <a:tc rowSpan="2">
                  <a:txBody>
                    <a:bodyPr/>
                    <a:lstStyle/>
                    <a:p>
                      <a:pPr algn="ctr">
                        <a:lnSpc>
                          <a:spcPct val="300000"/>
                        </a:lnSpc>
                        <a:spcAft>
                          <a:spcPts val="800"/>
                        </a:spcAft>
                      </a:pPr>
                      <a:r>
                        <a:rPr lang="es-ES" sz="1400" dirty="0">
                          <a:effectLst/>
                        </a:rPr>
                        <a:t>RandomForest</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a:effectLst/>
                        </a:rPr>
                        <a:t>Train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a:effectLst/>
                        </a:rPr>
                        <a:t>0</a:t>
                      </a:r>
                    </a:p>
                    <a:p>
                      <a:pPr algn="ctr">
                        <a:lnSpc>
                          <a:spcPct val="107000"/>
                        </a:lnSpc>
                        <a:spcAft>
                          <a:spcPts val="800"/>
                        </a:spcAft>
                      </a:pPr>
                      <a:r>
                        <a:rPr lang="es-ES" sz="1100">
                          <a:effectLst/>
                        </a:rPr>
                        <a:t>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0.89</a:t>
                      </a:r>
                    </a:p>
                    <a:p>
                      <a:pPr>
                        <a:lnSpc>
                          <a:spcPct val="107000"/>
                        </a:lnSpc>
                        <a:spcAft>
                          <a:spcPts val="800"/>
                        </a:spcAft>
                      </a:pPr>
                      <a:r>
                        <a:rPr lang="es-ES" sz="1100">
                          <a:effectLst/>
                        </a:rPr>
                        <a:t>0.92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0.93</a:t>
                      </a:r>
                    </a:p>
                    <a:p>
                      <a:pPr>
                        <a:lnSpc>
                          <a:spcPct val="107000"/>
                        </a:lnSpc>
                        <a:spcAft>
                          <a:spcPts val="800"/>
                        </a:spcAft>
                      </a:pPr>
                      <a:r>
                        <a:rPr lang="es-ES" sz="1100">
                          <a:effectLst/>
                        </a:rPr>
                        <a:t>0.89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0.91</a:t>
                      </a:r>
                    </a:p>
                    <a:p>
                      <a:pPr>
                        <a:lnSpc>
                          <a:spcPct val="107000"/>
                        </a:lnSpc>
                        <a:spcAft>
                          <a:spcPts val="800"/>
                        </a:spcAft>
                      </a:pPr>
                      <a:r>
                        <a:rPr lang="es-ES" sz="1100">
                          <a:effectLst/>
                        </a:rPr>
                        <a:t>0.91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0.91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dirty="0">
                          <a:effectLst/>
                        </a:rPr>
                        <a:t>0.9733</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574326"/>
                  </a:ext>
                </a:extLst>
              </a:tr>
              <a:tr h="479677">
                <a:tc vMerge="1">
                  <a:txBody>
                    <a:bodyPr/>
                    <a:lstStyle/>
                    <a:p>
                      <a:endParaRPr lang="es-ES"/>
                    </a:p>
                  </a:txBody>
                  <a:tcPr/>
                </a:tc>
                <a:tc>
                  <a:txBody>
                    <a:bodyPr/>
                    <a:lstStyle/>
                    <a:p>
                      <a:pPr algn="ctr">
                        <a:lnSpc>
                          <a:spcPct val="107000"/>
                        </a:lnSpc>
                        <a:spcAft>
                          <a:spcPts val="800"/>
                        </a:spcAft>
                      </a:pPr>
                      <a:r>
                        <a:rPr lang="es-ES" sz="1100">
                          <a:effectLst/>
                        </a:rPr>
                        <a:t>Test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100" dirty="0">
                          <a:effectLst/>
                        </a:rPr>
                        <a:t>0</a:t>
                      </a:r>
                    </a:p>
                    <a:p>
                      <a:pPr algn="ctr">
                        <a:lnSpc>
                          <a:spcPct val="107000"/>
                        </a:lnSpc>
                        <a:spcAft>
                          <a:spcPts val="800"/>
                        </a:spcAft>
                      </a:pPr>
                      <a:r>
                        <a:rPr lang="es-ES" sz="1100" dirty="0">
                          <a:effectLst/>
                        </a:rPr>
                        <a:t>1</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0.82</a:t>
                      </a:r>
                    </a:p>
                    <a:p>
                      <a:pPr>
                        <a:lnSpc>
                          <a:spcPct val="107000"/>
                        </a:lnSpc>
                        <a:spcAft>
                          <a:spcPts val="800"/>
                        </a:spcAft>
                      </a:pPr>
                      <a:r>
                        <a:rPr lang="es-ES" sz="1100">
                          <a:effectLst/>
                        </a:rPr>
                        <a:t>0.87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dirty="0">
                          <a:effectLst/>
                        </a:rPr>
                        <a:t>0.93</a:t>
                      </a:r>
                    </a:p>
                    <a:p>
                      <a:pPr>
                        <a:lnSpc>
                          <a:spcPct val="107000"/>
                        </a:lnSpc>
                        <a:spcAft>
                          <a:spcPts val="800"/>
                        </a:spcAft>
                      </a:pPr>
                      <a:r>
                        <a:rPr lang="es-ES" sz="1100" dirty="0">
                          <a:effectLst/>
                        </a:rPr>
                        <a:t>0.70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0.87</a:t>
                      </a:r>
                    </a:p>
                    <a:p>
                      <a:pPr>
                        <a:lnSpc>
                          <a:spcPct val="107000"/>
                        </a:lnSpc>
                        <a:spcAft>
                          <a:spcPts val="800"/>
                        </a:spcAft>
                      </a:pPr>
                      <a:r>
                        <a:rPr lang="es-ES" sz="1100">
                          <a:effectLst/>
                        </a:rPr>
                        <a:t>0.78</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a:effectLst/>
                        </a:rPr>
                        <a:t>0.84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ES" sz="1100" dirty="0">
                          <a:effectLst/>
                        </a:rPr>
                        <a:t>0.9178</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851398"/>
                  </a:ext>
                </a:extLst>
              </a:tr>
            </a:tbl>
          </a:graphicData>
        </a:graphic>
      </p:graphicFrame>
      <p:pic>
        <p:nvPicPr>
          <p:cNvPr id="4" name="Imagen 3">
            <a:extLst>
              <a:ext uri="{FF2B5EF4-FFF2-40B4-BE49-F238E27FC236}">
                <a16:creationId xmlns:a16="http://schemas.microsoft.com/office/drawing/2014/main" id="{7F1413DA-741F-E23B-11A1-05E1D1B5D25E}"/>
              </a:ext>
            </a:extLst>
          </p:cNvPr>
          <p:cNvPicPr>
            <a:picLocks noChangeAspect="1"/>
          </p:cNvPicPr>
          <p:nvPr/>
        </p:nvPicPr>
        <p:blipFill>
          <a:blip r:embed="rId3"/>
          <a:stretch>
            <a:fillRect/>
          </a:stretch>
        </p:blipFill>
        <p:spPr>
          <a:xfrm>
            <a:off x="3220560" y="1822348"/>
            <a:ext cx="5739127" cy="3136139"/>
          </a:xfrm>
          <a:prstGeom prst="rect">
            <a:avLst/>
          </a:prstGeom>
        </p:spPr>
      </p:pic>
    </p:spTree>
    <p:extLst>
      <p:ext uri="{BB962C8B-B14F-4D97-AF65-F5344CB8AC3E}">
        <p14:creationId xmlns:p14="http://schemas.microsoft.com/office/powerpoint/2010/main" val="136686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9A22E6C-7D4D-D150-62C8-FEE8DD8CC103}"/>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dirty="0">
                <a:solidFill>
                  <a:srgbClr val="FFFFFF"/>
                </a:solidFill>
              </a:rPr>
              <a:t>¡</a:t>
            </a:r>
            <a:r>
              <a:rPr lang="en-US" sz="4800" kern="1200" dirty="0" err="1">
                <a:solidFill>
                  <a:srgbClr val="FFFFFF"/>
                </a:solidFill>
                <a:latin typeface="+mj-lt"/>
                <a:ea typeface="+mj-ea"/>
                <a:cs typeface="+mj-cs"/>
              </a:rPr>
              <a:t>Muchas</a:t>
            </a:r>
            <a:r>
              <a:rPr lang="en-US" sz="4800" kern="1200" dirty="0">
                <a:solidFill>
                  <a:srgbClr val="FFFFFF"/>
                </a:solidFill>
                <a:latin typeface="+mj-lt"/>
                <a:ea typeface="+mj-ea"/>
                <a:cs typeface="+mj-cs"/>
              </a:rPr>
              <a:t> gracias!</a:t>
            </a:r>
          </a:p>
        </p:txBody>
      </p:sp>
    </p:spTree>
    <p:extLst>
      <p:ext uri="{BB962C8B-B14F-4D97-AF65-F5344CB8AC3E}">
        <p14:creationId xmlns:p14="http://schemas.microsoft.com/office/powerpoint/2010/main" val="9323016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TotalTime>
  <Words>1224</Words>
  <Application>Microsoft Office PowerPoint</Application>
  <PresentationFormat>Panorámica</PresentationFormat>
  <Paragraphs>85</Paragraphs>
  <Slides>6</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Söhne</vt:lpstr>
      <vt:lpstr>Tema de Office</vt:lpstr>
      <vt:lpstr>Presentación de PowerPoint</vt:lpstr>
      <vt:lpstr>Análisis de clientes bancarios</vt:lpstr>
      <vt:lpstr>Análisis de la fuga de clientes</vt:lpstr>
      <vt:lpstr>Modelos utilizados</vt:lpstr>
      <vt:lpstr>Modelo elegido</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Luzuriaga Calero</dc:creator>
  <cp:lastModifiedBy>Diana Luzuriaga Calero</cp:lastModifiedBy>
  <cp:revision>5</cp:revision>
  <dcterms:created xsi:type="dcterms:W3CDTF">2023-09-16T11:38:25Z</dcterms:created>
  <dcterms:modified xsi:type="dcterms:W3CDTF">2023-09-18T19:48:29Z</dcterms:modified>
</cp:coreProperties>
</file>