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8283706-F766-4C25-BD5D-D30048E8A185}">
          <p14:sldIdLst>
            <p14:sldId id="256"/>
            <p14:sldId id="257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5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3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5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8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67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6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30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27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1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84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48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6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94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2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ADF4-03B7-477F-8EA6-4338DAD08332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0F02E8-30FC-4429-9CB2-41D7EC318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9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 overloading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Basanets</a:t>
            </a:r>
            <a:r>
              <a:rPr lang="en-US" dirty="0" smtClean="0"/>
              <a:t> Alena</a:t>
            </a:r>
          </a:p>
          <a:p>
            <a:r>
              <a:rPr lang="en-US" dirty="0" smtClean="0"/>
              <a:t>lv-414.TAQC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6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1700" y="2752772"/>
            <a:ext cx="8596668" cy="2193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static </a:t>
            </a:r>
            <a:r>
              <a:rPr lang="en-US" sz="2400" dirty="0" smtClean="0">
                <a:solidFill>
                  <a:srgbClr val="FF0000"/>
                </a:solidFill>
              </a:rPr>
              <a:t>return type</a:t>
            </a:r>
            <a:r>
              <a:rPr lang="ru-RU" sz="2400" dirty="0" smtClean="0"/>
              <a:t> </a:t>
            </a:r>
            <a:r>
              <a:rPr lang="en-US" sz="2400" i="1" dirty="0"/>
              <a:t>operator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operator</a:t>
            </a:r>
            <a:r>
              <a:rPr lang="ru-RU" sz="2400" dirty="0" smtClean="0"/>
              <a:t>(</a:t>
            </a:r>
            <a:r>
              <a:rPr lang="en-US" sz="2400" dirty="0" smtClean="0"/>
              <a:t>parameters</a:t>
            </a:r>
            <a:r>
              <a:rPr lang="ru-RU" sz="2400" dirty="0" smtClean="0"/>
              <a:t>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{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//realization</a:t>
            </a:r>
          </a:p>
          <a:p>
            <a:pPr marL="0" indent="0">
              <a:buNone/>
            </a:pPr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779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9863" y="966652"/>
            <a:ext cx="8786321" cy="4856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unary </a:t>
            </a:r>
            <a:r>
              <a:rPr lang="en-US" sz="2800" b="1" dirty="0"/>
              <a:t>operators </a:t>
            </a:r>
            <a:r>
              <a:rPr lang="en-US" sz="2800" dirty="0"/>
              <a:t>+, -,!, ~, ++, -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binary operators </a:t>
            </a:r>
            <a:r>
              <a:rPr lang="en-US" sz="2800" dirty="0"/>
              <a:t>+, -, *, /,%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comparison operations </a:t>
            </a:r>
            <a:r>
              <a:rPr lang="en-US" sz="2800" dirty="0"/>
              <a:t>==,! =, &lt;,&gt;, &lt;=,&gt; =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logical operators </a:t>
            </a:r>
            <a:r>
              <a:rPr lang="en-US" sz="2800" dirty="0"/>
              <a:t>&amp;&amp;, ||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assignment operators </a:t>
            </a:r>
            <a:r>
              <a:rPr lang="en-US" sz="2800" dirty="0"/>
              <a:t>+ =, - =, * =, / =,% =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13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8909035" cy="66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7009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51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Operator overloading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alena</dc:creator>
  <cp:lastModifiedBy>alena</cp:lastModifiedBy>
  <cp:revision>2</cp:revision>
  <dcterms:created xsi:type="dcterms:W3CDTF">2019-07-14T12:38:24Z</dcterms:created>
  <dcterms:modified xsi:type="dcterms:W3CDTF">2019-07-14T12:52:40Z</dcterms:modified>
</cp:coreProperties>
</file>