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8" r:id="rId5"/>
    <p:sldId id="262" r:id="rId6"/>
    <p:sldId id="259" r:id="rId7"/>
    <p:sldId id="257"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was hossain" initials="ah" lastIdx="1" clrIdx="0">
    <p:extLst>
      <p:ext uri="{19B8F6BF-5375-455C-9EA6-DF929625EA0E}">
        <p15:presenceInfo xmlns:p15="http://schemas.microsoft.com/office/powerpoint/2012/main" userId="74286bb22f2d0a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Contribution</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40-4270-9C80-73F3110CEBE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B27-42E4-9616-000E783C58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4-2740-4270-9C80-73F3110CEBE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2-2740-4270-9C80-73F3110CEBEE}"/>
              </c:ext>
            </c:extLst>
          </c:dPt>
          <c:cat>
            <c:strRef>
              <c:f>Sheet1!$A$2:$A$5</c:f>
              <c:strCache>
                <c:ptCount val="4"/>
                <c:pt idx="0">
                  <c:v>Tamim</c:v>
                </c:pt>
                <c:pt idx="1">
                  <c:v>Fahim</c:v>
                </c:pt>
                <c:pt idx="2">
                  <c:v>Anika</c:v>
                </c:pt>
                <c:pt idx="3">
                  <c:v>Somaiya</c:v>
                </c:pt>
              </c:strCache>
            </c:strRef>
          </c:cat>
          <c:val>
            <c:numRef>
              <c:f>Sheet1!$B$2:$B$5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0-2740-4270-9C80-73F3110CEBEE}"/>
            </c:ext>
          </c:extLst>
        </c:ser>
        <c:dLbls>
          <c:showLegendKey val="0"/>
          <c:showVal val="0"/>
          <c:showCatName val="0"/>
          <c:showSerName val="0"/>
          <c:showPercent val="0"/>
          <c:showBubbleSize val="0"/>
          <c:showLeaderLines val="1"/>
        </c:dLbls>
      </c:pie3DChart>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0.37217</cdr:x>
      <cdr:y>0.21641</cdr:y>
    </cdr:from>
    <cdr:to>
      <cdr:x>0.45913</cdr:x>
      <cdr:y>0.42648</cdr:y>
    </cdr:to>
    <cdr:sp macro="" textlink="">
      <cdr:nvSpPr>
        <cdr:cNvPr id="2" name="TextBox 1">
          <a:extLst xmlns:a="http://schemas.openxmlformats.org/drawingml/2006/main">
            <a:ext uri="{FF2B5EF4-FFF2-40B4-BE49-F238E27FC236}">
              <a16:creationId xmlns:a16="http://schemas.microsoft.com/office/drawing/2014/main" id="{02F77523-BDE7-432E-A75B-364B90239D07}"/>
            </a:ext>
          </a:extLst>
        </cdr:cNvPr>
        <cdr:cNvSpPr txBox="1"/>
      </cdr:nvSpPr>
      <cdr:spPr>
        <a:xfrm xmlns:a="http://schemas.openxmlformats.org/drawingml/2006/main">
          <a:off x="3913632" y="942022"/>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25%</a:t>
          </a:r>
        </a:p>
      </cdr:txBody>
    </cdr:sp>
  </cdr:relSizeAnchor>
  <cdr:relSizeAnchor xmlns:cdr="http://schemas.openxmlformats.org/drawingml/2006/chartDrawing">
    <cdr:from>
      <cdr:x>0.45652</cdr:x>
      <cdr:y>0.39497</cdr:y>
    </cdr:from>
    <cdr:to>
      <cdr:x>0.54348</cdr:x>
      <cdr:y>0.60503</cdr:y>
    </cdr:to>
    <cdr:sp macro="" textlink="">
      <cdr:nvSpPr>
        <cdr:cNvPr id="3" name="TextBox 2">
          <a:extLst xmlns:a="http://schemas.openxmlformats.org/drawingml/2006/main">
            <a:ext uri="{FF2B5EF4-FFF2-40B4-BE49-F238E27FC236}">
              <a16:creationId xmlns:a16="http://schemas.microsoft.com/office/drawing/2014/main" id="{8236843A-DADA-4E3F-9572-2E5348F1D496}"/>
            </a:ext>
          </a:extLst>
        </cdr:cNvPr>
        <cdr:cNvSpPr txBox="1"/>
      </cdr:nvSpPr>
      <cdr:spPr>
        <a:xfrm xmlns:a="http://schemas.openxmlformats.org/drawingml/2006/main">
          <a:off x="4800600" y="1719262"/>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2400" dirty="0"/>
        </a:p>
      </cdr:txBody>
    </cdr:sp>
  </cdr:relSizeAnchor>
  <cdr:relSizeAnchor xmlns:cdr="http://schemas.openxmlformats.org/drawingml/2006/chartDrawing">
    <cdr:from>
      <cdr:x>0.55541</cdr:x>
      <cdr:y>0.21641</cdr:y>
    </cdr:from>
    <cdr:to>
      <cdr:x>0.64237</cdr:x>
      <cdr:y>0.42648</cdr:y>
    </cdr:to>
    <cdr:sp macro="" textlink="">
      <cdr:nvSpPr>
        <cdr:cNvPr id="4" name="TextBox 3">
          <a:extLst xmlns:a="http://schemas.openxmlformats.org/drawingml/2006/main">
            <a:ext uri="{FF2B5EF4-FFF2-40B4-BE49-F238E27FC236}">
              <a16:creationId xmlns:a16="http://schemas.microsoft.com/office/drawing/2014/main" id="{C23874BD-C693-4BE0-A7EE-AF50D00676A1}"/>
            </a:ext>
          </a:extLst>
        </cdr:cNvPr>
        <cdr:cNvSpPr txBox="1"/>
      </cdr:nvSpPr>
      <cdr:spPr>
        <a:xfrm xmlns:a="http://schemas.openxmlformats.org/drawingml/2006/main">
          <a:off x="5840506" y="942022"/>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25%</a:t>
          </a:r>
        </a:p>
      </cdr:txBody>
    </cdr:sp>
  </cdr:relSizeAnchor>
  <cdr:relSizeAnchor xmlns:cdr="http://schemas.openxmlformats.org/drawingml/2006/chartDrawing">
    <cdr:from>
      <cdr:x>0.36522</cdr:x>
      <cdr:y>0.46009</cdr:y>
    </cdr:from>
    <cdr:to>
      <cdr:x>0.45217</cdr:x>
      <cdr:y>0.67015</cdr:y>
    </cdr:to>
    <cdr:sp macro="" textlink="">
      <cdr:nvSpPr>
        <cdr:cNvPr id="5" name="TextBox 4">
          <a:extLst xmlns:a="http://schemas.openxmlformats.org/drawingml/2006/main">
            <a:ext uri="{FF2B5EF4-FFF2-40B4-BE49-F238E27FC236}">
              <a16:creationId xmlns:a16="http://schemas.microsoft.com/office/drawing/2014/main" id="{5FA8C082-8171-4AB2-8BB1-26A4C2294285}"/>
            </a:ext>
          </a:extLst>
        </cdr:cNvPr>
        <cdr:cNvSpPr txBox="1"/>
      </cdr:nvSpPr>
      <cdr:spPr>
        <a:xfrm xmlns:a="http://schemas.openxmlformats.org/drawingml/2006/main">
          <a:off x="3840480" y="2002726"/>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25%</a:t>
          </a:r>
        </a:p>
      </cdr:txBody>
    </cdr:sp>
  </cdr:relSizeAnchor>
  <cdr:relSizeAnchor xmlns:cdr="http://schemas.openxmlformats.org/drawingml/2006/chartDrawing">
    <cdr:from>
      <cdr:x>0.55541</cdr:x>
      <cdr:y>0.44118</cdr:y>
    </cdr:from>
    <cdr:to>
      <cdr:x>0.64237</cdr:x>
      <cdr:y>0.65125</cdr:y>
    </cdr:to>
    <cdr:sp macro="" textlink="">
      <cdr:nvSpPr>
        <cdr:cNvPr id="6" name="TextBox 5">
          <a:extLst xmlns:a="http://schemas.openxmlformats.org/drawingml/2006/main">
            <a:ext uri="{FF2B5EF4-FFF2-40B4-BE49-F238E27FC236}">
              <a16:creationId xmlns:a16="http://schemas.microsoft.com/office/drawing/2014/main" id="{7E7E25C5-6D27-4F12-8941-15FF04845812}"/>
            </a:ext>
          </a:extLst>
        </cdr:cNvPr>
        <cdr:cNvSpPr txBox="1"/>
      </cdr:nvSpPr>
      <cdr:spPr>
        <a:xfrm xmlns:a="http://schemas.openxmlformats.org/drawingml/2006/main">
          <a:off x="5840506" y="192043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25%</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DE5E-ED9C-4B32-9B11-37466A04F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97CC53-7C6B-4EAC-9410-A58BB2650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671824-7F26-48DA-9111-C51D22E5A469}"/>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5" name="Footer Placeholder 4">
            <a:extLst>
              <a:ext uri="{FF2B5EF4-FFF2-40B4-BE49-F238E27FC236}">
                <a16:creationId xmlns:a16="http://schemas.microsoft.com/office/drawing/2014/main" id="{EABDE6E0-0ABF-4CDD-B6B5-E8A610689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CF206-8569-4DC3-AFA4-647006AD8395}"/>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195170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F3B3-904F-44BE-B215-5F44D9215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7DB696-5ECB-436E-9B84-8E888F039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69E74-3C6B-4416-ABD5-EE15FBF5D04E}"/>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5" name="Footer Placeholder 4">
            <a:extLst>
              <a:ext uri="{FF2B5EF4-FFF2-40B4-BE49-F238E27FC236}">
                <a16:creationId xmlns:a16="http://schemas.microsoft.com/office/drawing/2014/main" id="{20090D35-2A4F-425D-9BDA-AB2E364B5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48540-C702-44CF-8A6A-3053945DAA98}"/>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113159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298C2-B6CE-4B73-9734-7A825C4A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E1DED2-0378-4A2F-8667-7ADCDDF08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DC141-61F5-43F5-836A-9C59EF525AA6}"/>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5" name="Footer Placeholder 4">
            <a:extLst>
              <a:ext uri="{FF2B5EF4-FFF2-40B4-BE49-F238E27FC236}">
                <a16:creationId xmlns:a16="http://schemas.microsoft.com/office/drawing/2014/main" id="{CD100F17-E429-4940-9164-C1C59C400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076B4-9E87-4F1F-9D49-B3EE95BBA061}"/>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125795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CCC1-6E4D-46DB-8557-80D182ED1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F46A4-230E-4868-A746-564AF62153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FDC3C-B1F3-416C-B490-12F8EF7C9B81}"/>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5" name="Footer Placeholder 4">
            <a:extLst>
              <a:ext uri="{FF2B5EF4-FFF2-40B4-BE49-F238E27FC236}">
                <a16:creationId xmlns:a16="http://schemas.microsoft.com/office/drawing/2014/main" id="{A08A7547-2BC4-48C0-A275-1B57B2390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57F15-62DE-49F2-857B-6BEA24260DCC}"/>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256329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F478-6CA6-4226-A416-68C70AAAD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A0461-EE3D-4FAB-9CC1-E9E7A75F5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D69BED-5FAF-4096-9CFA-E978090524F7}"/>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5" name="Footer Placeholder 4">
            <a:extLst>
              <a:ext uri="{FF2B5EF4-FFF2-40B4-BE49-F238E27FC236}">
                <a16:creationId xmlns:a16="http://schemas.microsoft.com/office/drawing/2014/main" id="{F1C586D2-46AE-4E06-8E75-4D905CE58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A66B4-C07D-4651-AE25-A1C789FE14BE}"/>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314761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C430-6835-4B9A-BB9D-AD3026926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6499D-C3BB-4696-BF60-F1BE1471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FED300-BACB-4FBF-A8FE-70738EC0D7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270845-9B94-42DE-A565-542A25E20ADF}"/>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6" name="Footer Placeholder 5">
            <a:extLst>
              <a:ext uri="{FF2B5EF4-FFF2-40B4-BE49-F238E27FC236}">
                <a16:creationId xmlns:a16="http://schemas.microsoft.com/office/drawing/2014/main" id="{9E87ECBF-F143-4F44-A91A-A094D181F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6FDD4-7F35-4571-A2DC-1A387D365402}"/>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238033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685C-E31D-4E9C-8F96-447B7B963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B6B20-0E6F-47AE-B583-4D4263155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740F8-68DA-4DF9-BF72-81D24D367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34377-8C0E-4F33-9E43-95F1F67FC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5A68CA-E95C-45EB-A3BA-E5271385E6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E001C-0718-49E2-B170-7FFBF15982A9}"/>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8" name="Footer Placeholder 7">
            <a:extLst>
              <a:ext uri="{FF2B5EF4-FFF2-40B4-BE49-F238E27FC236}">
                <a16:creationId xmlns:a16="http://schemas.microsoft.com/office/drawing/2014/main" id="{6E25D040-9141-4FC7-82DC-C9BE669698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94A155-A186-469C-ACAD-28E103538854}"/>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337866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27A2-7D47-438E-83E6-1ADA2D19CD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E06286-EC6E-4F3B-8B30-250D99CC8B3E}"/>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4" name="Footer Placeholder 3">
            <a:extLst>
              <a:ext uri="{FF2B5EF4-FFF2-40B4-BE49-F238E27FC236}">
                <a16:creationId xmlns:a16="http://schemas.microsoft.com/office/drawing/2014/main" id="{22E89F02-7F5C-4D10-92F0-01FBB108C6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9342D6-AF0D-4C84-993B-D06BA84C258F}"/>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176121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FC2C4-453A-4041-AA58-A84D2F88F019}"/>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3" name="Footer Placeholder 2">
            <a:extLst>
              <a:ext uri="{FF2B5EF4-FFF2-40B4-BE49-F238E27FC236}">
                <a16:creationId xmlns:a16="http://schemas.microsoft.com/office/drawing/2014/main" id="{A6E23E9C-EC50-4775-AEA2-0C108D4A1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18BB1-B16E-496A-8A85-44E69FED885C}"/>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214297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0A94-EC52-4D03-8552-86558685A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AA583-4CB1-431D-88DB-702B90219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C7FA03-CA61-4327-963A-5AEC663C5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EA7CD-FF45-4657-A991-9B016465BCF5}"/>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6" name="Footer Placeholder 5">
            <a:extLst>
              <a:ext uri="{FF2B5EF4-FFF2-40B4-BE49-F238E27FC236}">
                <a16:creationId xmlns:a16="http://schemas.microsoft.com/office/drawing/2014/main" id="{1DAD861D-0EF2-4B11-B14D-F6799F91C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4DF31-050A-4815-8983-C40B44BE2C24}"/>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135829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B4B9-C0BA-41DD-B39A-E4E8774E6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6160AB-CF7C-482C-BB0D-B1B4B4466F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A5DA-7133-4F04-A235-EF7EAA7A4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4273D-C511-4EC4-B3B2-A2D19D85A123}"/>
              </a:ext>
            </a:extLst>
          </p:cNvPr>
          <p:cNvSpPr>
            <a:spLocks noGrp="1"/>
          </p:cNvSpPr>
          <p:nvPr>
            <p:ph type="dt" sz="half" idx="10"/>
          </p:nvPr>
        </p:nvSpPr>
        <p:spPr/>
        <p:txBody>
          <a:bodyPr/>
          <a:lstStyle/>
          <a:p>
            <a:fld id="{11FD4B8D-9614-4701-9D79-5F69639DF268}" type="datetimeFigureOut">
              <a:rPr lang="en-US" smtClean="0"/>
              <a:t>1/7/2024</a:t>
            </a:fld>
            <a:endParaRPr lang="en-US"/>
          </a:p>
        </p:txBody>
      </p:sp>
      <p:sp>
        <p:nvSpPr>
          <p:cNvPr id="6" name="Footer Placeholder 5">
            <a:extLst>
              <a:ext uri="{FF2B5EF4-FFF2-40B4-BE49-F238E27FC236}">
                <a16:creationId xmlns:a16="http://schemas.microsoft.com/office/drawing/2014/main" id="{7D7E8DC8-56B5-4CA5-8751-5AED7B7C5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58FDE-9E20-49DC-8D39-EB230A16ED54}"/>
              </a:ext>
            </a:extLst>
          </p:cNvPr>
          <p:cNvSpPr>
            <a:spLocks noGrp="1"/>
          </p:cNvSpPr>
          <p:nvPr>
            <p:ph type="sldNum" sz="quarter" idx="12"/>
          </p:nvPr>
        </p:nvSpPr>
        <p:spPr/>
        <p:txBody>
          <a:bodyPr/>
          <a:lstStyle/>
          <a:p>
            <a:fld id="{CD95B922-46B1-4C20-ABDF-72E6B07ACAD1}" type="slidenum">
              <a:rPr lang="en-US" smtClean="0"/>
              <a:t>‹#›</a:t>
            </a:fld>
            <a:endParaRPr lang="en-US"/>
          </a:p>
        </p:txBody>
      </p:sp>
    </p:spTree>
    <p:extLst>
      <p:ext uri="{BB962C8B-B14F-4D97-AF65-F5344CB8AC3E}">
        <p14:creationId xmlns:p14="http://schemas.microsoft.com/office/powerpoint/2010/main" val="203256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B8694-DDE5-4B9A-AF53-FE7C29B9B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5AE88-7A5E-4AAA-83CB-9D80B7108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24FC2-8506-44B0-949C-3273F90FE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D4B8D-9614-4701-9D79-5F69639DF268}" type="datetimeFigureOut">
              <a:rPr lang="en-US" smtClean="0"/>
              <a:t>1/7/2024</a:t>
            </a:fld>
            <a:endParaRPr lang="en-US"/>
          </a:p>
        </p:txBody>
      </p:sp>
      <p:sp>
        <p:nvSpPr>
          <p:cNvPr id="5" name="Footer Placeholder 4">
            <a:extLst>
              <a:ext uri="{FF2B5EF4-FFF2-40B4-BE49-F238E27FC236}">
                <a16:creationId xmlns:a16="http://schemas.microsoft.com/office/drawing/2014/main" id="{9B0AE0DA-73CE-42B3-B766-8093A514C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BF9BA0-E6C8-42B1-A911-F9CA30CE8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5B922-46B1-4C20-ABDF-72E6B07ACAD1}" type="slidenum">
              <a:rPr lang="en-US" smtClean="0"/>
              <a:t>‹#›</a:t>
            </a:fld>
            <a:endParaRPr lang="en-US"/>
          </a:p>
        </p:txBody>
      </p:sp>
    </p:spTree>
    <p:extLst>
      <p:ext uri="{BB962C8B-B14F-4D97-AF65-F5344CB8AC3E}">
        <p14:creationId xmlns:p14="http://schemas.microsoft.com/office/powerpoint/2010/main" val="352519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57FA-2EBC-4A11-903F-2B4F9F28D05F}"/>
              </a:ext>
            </a:extLst>
          </p:cNvPr>
          <p:cNvSpPr>
            <a:spLocks noGrp="1"/>
          </p:cNvSpPr>
          <p:nvPr>
            <p:ph type="ctrTitle"/>
          </p:nvPr>
        </p:nvSpPr>
        <p:spPr>
          <a:xfrm>
            <a:off x="5935493" y="975629"/>
            <a:ext cx="5805360" cy="1828800"/>
          </a:xfrm>
        </p:spPr>
        <p:txBody>
          <a:bodyPr/>
          <a:lstStyle/>
          <a:p>
            <a:r>
              <a:rPr lang="en-US" b="1" dirty="0"/>
              <a:t>DHAKA CITY </a:t>
            </a:r>
            <a:br>
              <a:rPr lang="en-US" b="1" dirty="0"/>
            </a:br>
            <a:r>
              <a:rPr lang="en-US" b="1" dirty="0"/>
              <a:t>LOCAL BUS ROUTE</a:t>
            </a:r>
          </a:p>
        </p:txBody>
      </p:sp>
      <p:sp>
        <p:nvSpPr>
          <p:cNvPr id="3" name="Subtitle 2">
            <a:extLst>
              <a:ext uri="{FF2B5EF4-FFF2-40B4-BE49-F238E27FC236}">
                <a16:creationId xmlns:a16="http://schemas.microsoft.com/office/drawing/2014/main" id="{CB6CB92D-2C67-49FE-8720-40612F752FE0}"/>
              </a:ext>
            </a:extLst>
          </p:cNvPr>
          <p:cNvSpPr>
            <a:spLocks noGrp="1"/>
          </p:cNvSpPr>
          <p:nvPr>
            <p:ph type="subTitle" idx="1"/>
          </p:nvPr>
        </p:nvSpPr>
        <p:spPr>
          <a:xfrm>
            <a:off x="6320903" y="3429000"/>
            <a:ext cx="5034540" cy="2453371"/>
          </a:xfrm>
        </p:spPr>
        <p:txBody>
          <a:bodyPr/>
          <a:lstStyle/>
          <a:p>
            <a:r>
              <a:rPr lang="en-US" dirty="0"/>
              <a:t>SUBMITTED BY  </a:t>
            </a:r>
          </a:p>
          <a:p>
            <a:r>
              <a:rPr lang="en-US" dirty="0" err="1"/>
              <a:t>Jahirul</a:t>
            </a:r>
            <a:r>
              <a:rPr lang="en-US" dirty="0"/>
              <a:t> </a:t>
            </a:r>
            <a:r>
              <a:rPr lang="en-US" dirty="0" err="1"/>
              <a:t>Alam</a:t>
            </a:r>
            <a:r>
              <a:rPr lang="en-US" dirty="0"/>
              <a:t> Fahim (CS-2001054)</a:t>
            </a:r>
          </a:p>
          <a:p>
            <a:r>
              <a:rPr lang="en-US" dirty="0" err="1"/>
              <a:t>Mahzabin</a:t>
            </a:r>
            <a:r>
              <a:rPr lang="en-US" dirty="0"/>
              <a:t> Jahan Anika (CS-2001053)</a:t>
            </a:r>
          </a:p>
          <a:p>
            <a:r>
              <a:rPr lang="en-US" dirty="0"/>
              <a:t>Somaiya </a:t>
            </a:r>
            <a:r>
              <a:rPr lang="en-US" dirty="0" err="1"/>
              <a:t>Akter</a:t>
            </a:r>
            <a:r>
              <a:rPr lang="en-US" dirty="0"/>
              <a:t> (CS-2001052)</a:t>
            </a:r>
          </a:p>
          <a:p>
            <a:r>
              <a:rPr lang="en-US" dirty="0"/>
              <a:t>MD. </a:t>
            </a:r>
            <a:r>
              <a:rPr lang="en-US" dirty="0" err="1"/>
              <a:t>Tarikul</a:t>
            </a:r>
            <a:r>
              <a:rPr lang="en-US" dirty="0"/>
              <a:t> Islam Tamim (CS-2001056)</a:t>
            </a:r>
          </a:p>
        </p:txBody>
      </p:sp>
      <p:pic>
        <p:nvPicPr>
          <p:cNvPr id="5" name="Picture 4">
            <a:extLst>
              <a:ext uri="{FF2B5EF4-FFF2-40B4-BE49-F238E27FC236}">
                <a16:creationId xmlns:a16="http://schemas.microsoft.com/office/drawing/2014/main" id="{7E81B475-B876-44A2-89E1-C731729A8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62" y="975629"/>
            <a:ext cx="5034540" cy="4906742"/>
          </a:xfrm>
          <a:prstGeom prst="rect">
            <a:avLst/>
          </a:prstGeom>
        </p:spPr>
      </p:pic>
    </p:spTree>
    <p:extLst>
      <p:ext uri="{BB962C8B-B14F-4D97-AF65-F5344CB8AC3E}">
        <p14:creationId xmlns:p14="http://schemas.microsoft.com/office/powerpoint/2010/main" val="1483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2018-17F7-4837-80E0-9465A09B0FB9}"/>
              </a:ext>
            </a:extLst>
          </p:cNvPr>
          <p:cNvSpPr>
            <a:spLocks noGrp="1"/>
          </p:cNvSpPr>
          <p:nvPr>
            <p:ph type="title"/>
          </p:nvPr>
        </p:nvSpPr>
        <p:spPr>
          <a:xfrm>
            <a:off x="4956687" y="99654"/>
            <a:ext cx="2278626" cy="1139211"/>
          </a:xfrm>
        </p:spPr>
        <p:txBody>
          <a:bodyPr/>
          <a:lstStyle/>
          <a:p>
            <a:pPr algn="ctr"/>
            <a:r>
              <a:rPr lang="en-US" b="1" dirty="0"/>
              <a:t>Concept</a:t>
            </a:r>
          </a:p>
        </p:txBody>
      </p:sp>
      <p:sp>
        <p:nvSpPr>
          <p:cNvPr id="3" name="Content Placeholder 2">
            <a:extLst>
              <a:ext uri="{FF2B5EF4-FFF2-40B4-BE49-F238E27FC236}">
                <a16:creationId xmlns:a16="http://schemas.microsoft.com/office/drawing/2014/main" id="{1CDC6A31-70BF-4A04-88A0-FB5F7341ABDB}"/>
              </a:ext>
            </a:extLst>
          </p:cNvPr>
          <p:cNvSpPr>
            <a:spLocks noGrp="1"/>
          </p:cNvSpPr>
          <p:nvPr>
            <p:ph idx="1"/>
          </p:nvPr>
        </p:nvSpPr>
        <p:spPr>
          <a:xfrm>
            <a:off x="838200" y="1923077"/>
            <a:ext cx="10515600" cy="3011846"/>
          </a:xfrm>
        </p:spPr>
        <p:txBody>
          <a:bodyPr anchor="t"/>
          <a:lstStyle/>
          <a:p>
            <a:pPr marL="0" indent="0">
              <a:buNone/>
            </a:pPr>
            <a:r>
              <a:rPr lang="en-US" dirty="0"/>
              <a:t>It was close to home dissatisfaction from the normal public who were rookies to Dhaka city. Their case was such countless neighborhood transports however didn't have a clue where the transport really go and it was my own concern as well. Then, at that point, the possibility of the neighborhood transport course and assembling them across the board place in a C program and made the issue simpler to address the faltering with regards to the course of nearby transports.</a:t>
            </a:r>
          </a:p>
        </p:txBody>
      </p:sp>
    </p:spTree>
    <p:extLst>
      <p:ext uri="{BB962C8B-B14F-4D97-AF65-F5344CB8AC3E}">
        <p14:creationId xmlns:p14="http://schemas.microsoft.com/office/powerpoint/2010/main" val="195736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7C8C-076F-4A98-B806-E52681CA4CB2}"/>
              </a:ext>
            </a:extLst>
          </p:cNvPr>
          <p:cNvSpPr>
            <a:spLocks noGrp="1"/>
          </p:cNvSpPr>
          <p:nvPr>
            <p:ph type="title"/>
          </p:nvPr>
        </p:nvSpPr>
        <p:spPr>
          <a:xfrm>
            <a:off x="4649065" y="203371"/>
            <a:ext cx="2893870" cy="221576"/>
          </a:xfrm>
        </p:spPr>
        <p:txBody>
          <a:bodyPr>
            <a:noAutofit/>
          </a:bodyPr>
          <a:lstStyle/>
          <a:p>
            <a:r>
              <a:rPr lang="en-US" sz="4000" b="1" dirty="0"/>
              <a:t>FLOW-CHART</a:t>
            </a:r>
          </a:p>
        </p:txBody>
      </p:sp>
      <p:sp>
        <p:nvSpPr>
          <p:cNvPr id="10" name="Rectangle 9">
            <a:extLst>
              <a:ext uri="{FF2B5EF4-FFF2-40B4-BE49-F238E27FC236}">
                <a16:creationId xmlns:a16="http://schemas.microsoft.com/office/drawing/2014/main" id="{785766CA-D84E-4289-9983-9FF1A6683DBC}"/>
              </a:ext>
            </a:extLst>
          </p:cNvPr>
          <p:cNvSpPr/>
          <p:nvPr/>
        </p:nvSpPr>
        <p:spPr>
          <a:xfrm>
            <a:off x="5209938" y="724210"/>
            <a:ext cx="1783976" cy="37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Enter the alphabet</a:t>
            </a:r>
          </a:p>
        </p:txBody>
      </p:sp>
      <p:sp>
        <p:nvSpPr>
          <p:cNvPr id="11" name="Diamond 10">
            <a:extLst>
              <a:ext uri="{FF2B5EF4-FFF2-40B4-BE49-F238E27FC236}">
                <a16:creationId xmlns:a16="http://schemas.microsoft.com/office/drawing/2014/main" id="{893CD57B-3F0F-470E-BCAD-D9E749EF6614}"/>
              </a:ext>
            </a:extLst>
          </p:cNvPr>
          <p:cNvSpPr/>
          <p:nvPr/>
        </p:nvSpPr>
        <p:spPr>
          <a:xfrm>
            <a:off x="5546116" y="1477219"/>
            <a:ext cx="1111622" cy="9054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if entry </a:t>
            </a:r>
          </a:p>
        </p:txBody>
      </p:sp>
      <p:cxnSp>
        <p:nvCxnSpPr>
          <p:cNvPr id="13" name="Straight Arrow Connector 12">
            <a:extLst>
              <a:ext uri="{FF2B5EF4-FFF2-40B4-BE49-F238E27FC236}">
                <a16:creationId xmlns:a16="http://schemas.microsoft.com/office/drawing/2014/main" id="{71987AD8-3B9B-46FE-919D-6BEB73A036B4}"/>
              </a:ext>
            </a:extLst>
          </p:cNvPr>
          <p:cNvCxnSpPr>
            <a:cxnSpLocks/>
            <a:stCxn id="10" idx="2"/>
          </p:cNvCxnSpPr>
          <p:nvPr/>
        </p:nvCxnSpPr>
        <p:spPr>
          <a:xfrm>
            <a:off x="6101925" y="1100720"/>
            <a:ext cx="0" cy="3657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5FA78D7-C81A-4261-BCB7-1884070DC52B}"/>
              </a:ext>
            </a:extLst>
          </p:cNvPr>
          <p:cNvSpPr/>
          <p:nvPr/>
        </p:nvSpPr>
        <p:spPr>
          <a:xfrm>
            <a:off x="5583091" y="2759166"/>
            <a:ext cx="1118341" cy="358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List of bus</a:t>
            </a:r>
          </a:p>
        </p:txBody>
      </p:sp>
      <p:cxnSp>
        <p:nvCxnSpPr>
          <p:cNvPr id="16" name="Straight Arrow Connector 15">
            <a:extLst>
              <a:ext uri="{FF2B5EF4-FFF2-40B4-BE49-F238E27FC236}">
                <a16:creationId xmlns:a16="http://schemas.microsoft.com/office/drawing/2014/main" id="{6880B438-0ED7-445D-8A81-101B1C61C952}"/>
              </a:ext>
            </a:extLst>
          </p:cNvPr>
          <p:cNvCxnSpPr>
            <a:cxnSpLocks/>
            <a:stCxn id="11" idx="2"/>
          </p:cNvCxnSpPr>
          <p:nvPr/>
        </p:nvCxnSpPr>
        <p:spPr>
          <a:xfrm>
            <a:off x="6101927" y="2382667"/>
            <a:ext cx="0" cy="3586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11C38E96-08FE-4507-A344-CCACD352DE06}"/>
              </a:ext>
            </a:extLst>
          </p:cNvPr>
          <p:cNvSpPr/>
          <p:nvPr/>
        </p:nvSpPr>
        <p:spPr>
          <a:xfrm>
            <a:off x="5613342" y="3422556"/>
            <a:ext cx="1057838" cy="9054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 or other input</a:t>
            </a:r>
          </a:p>
        </p:txBody>
      </p:sp>
      <p:cxnSp>
        <p:nvCxnSpPr>
          <p:cNvPr id="37" name="Straight Arrow Connector 36">
            <a:extLst>
              <a:ext uri="{FF2B5EF4-FFF2-40B4-BE49-F238E27FC236}">
                <a16:creationId xmlns:a16="http://schemas.microsoft.com/office/drawing/2014/main" id="{F06B744D-60CE-4B35-A63E-D60FA6A4943D}"/>
              </a:ext>
            </a:extLst>
          </p:cNvPr>
          <p:cNvCxnSpPr>
            <a:stCxn id="14" idx="2"/>
            <a:endCxn id="22" idx="0"/>
          </p:cNvCxnSpPr>
          <p:nvPr/>
        </p:nvCxnSpPr>
        <p:spPr>
          <a:xfrm flipH="1">
            <a:off x="6142261" y="3117774"/>
            <a:ext cx="1" cy="3047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25D22C3-A502-479E-87E1-0580D44686ED}"/>
              </a:ext>
            </a:extLst>
          </p:cNvPr>
          <p:cNvSpPr/>
          <p:nvPr/>
        </p:nvSpPr>
        <p:spPr>
          <a:xfrm>
            <a:off x="5443013" y="4632785"/>
            <a:ext cx="1398495"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show that bus route</a:t>
            </a:r>
          </a:p>
        </p:txBody>
      </p:sp>
      <p:cxnSp>
        <p:nvCxnSpPr>
          <p:cNvPr id="41" name="Straight Arrow Connector 40">
            <a:extLst>
              <a:ext uri="{FF2B5EF4-FFF2-40B4-BE49-F238E27FC236}">
                <a16:creationId xmlns:a16="http://schemas.microsoft.com/office/drawing/2014/main" id="{23DC0952-0843-4EF5-AA98-5D6DDAE98CFF}"/>
              </a:ext>
            </a:extLst>
          </p:cNvPr>
          <p:cNvCxnSpPr>
            <a:stCxn id="22" idx="2"/>
            <a:endCxn id="39" idx="0"/>
          </p:cNvCxnSpPr>
          <p:nvPr/>
        </p:nvCxnSpPr>
        <p:spPr>
          <a:xfrm>
            <a:off x="6142261" y="4328003"/>
            <a:ext cx="0" cy="3047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2" name="Diamond 41">
            <a:extLst>
              <a:ext uri="{FF2B5EF4-FFF2-40B4-BE49-F238E27FC236}">
                <a16:creationId xmlns:a16="http://schemas.microsoft.com/office/drawing/2014/main" id="{E9ACAF0D-7F03-4CF2-ABD3-143DEA1C5A4B}"/>
              </a:ext>
            </a:extLst>
          </p:cNvPr>
          <p:cNvSpPr/>
          <p:nvPr/>
        </p:nvSpPr>
        <p:spPr>
          <a:xfrm>
            <a:off x="5711956" y="5412696"/>
            <a:ext cx="860607" cy="69925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 or 1</a:t>
            </a:r>
          </a:p>
        </p:txBody>
      </p:sp>
      <p:cxnSp>
        <p:nvCxnSpPr>
          <p:cNvPr id="44" name="Straight Arrow Connector 43">
            <a:extLst>
              <a:ext uri="{FF2B5EF4-FFF2-40B4-BE49-F238E27FC236}">
                <a16:creationId xmlns:a16="http://schemas.microsoft.com/office/drawing/2014/main" id="{E54F6951-78F9-42C9-8892-16A1421A202B}"/>
              </a:ext>
            </a:extLst>
          </p:cNvPr>
          <p:cNvCxnSpPr>
            <a:stCxn id="39" idx="2"/>
            <a:endCxn id="42" idx="0"/>
          </p:cNvCxnSpPr>
          <p:nvPr/>
        </p:nvCxnSpPr>
        <p:spPr>
          <a:xfrm flipH="1">
            <a:off x="6142260" y="5107914"/>
            <a:ext cx="1" cy="3047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Flowchart: Terminator 44">
            <a:extLst>
              <a:ext uri="{FF2B5EF4-FFF2-40B4-BE49-F238E27FC236}">
                <a16:creationId xmlns:a16="http://schemas.microsoft.com/office/drawing/2014/main" id="{E8184454-B2C0-46CC-AB3F-724873CC5615}"/>
              </a:ext>
            </a:extLst>
          </p:cNvPr>
          <p:cNvSpPr/>
          <p:nvPr/>
        </p:nvSpPr>
        <p:spPr>
          <a:xfrm>
            <a:off x="5378019" y="6358509"/>
            <a:ext cx="1528482" cy="43922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Thank you</a:t>
            </a:r>
          </a:p>
        </p:txBody>
      </p:sp>
      <p:cxnSp>
        <p:nvCxnSpPr>
          <p:cNvPr id="47" name="Straight Arrow Connector 46">
            <a:extLst>
              <a:ext uri="{FF2B5EF4-FFF2-40B4-BE49-F238E27FC236}">
                <a16:creationId xmlns:a16="http://schemas.microsoft.com/office/drawing/2014/main" id="{5BAC61EA-3088-468B-BD10-AB648C68185A}"/>
              </a:ext>
            </a:extLst>
          </p:cNvPr>
          <p:cNvCxnSpPr>
            <a:stCxn id="42" idx="2"/>
            <a:endCxn id="45" idx="0"/>
          </p:cNvCxnSpPr>
          <p:nvPr/>
        </p:nvCxnSpPr>
        <p:spPr>
          <a:xfrm>
            <a:off x="6142260" y="6111949"/>
            <a:ext cx="0" cy="2465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5071379-D75B-4B2A-A5F4-A198FE9F7EFB}"/>
              </a:ext>
            </a:extLst>
          </p:cNvPr>
          <p:cNvSpPr/>
          <p:nvPr/>
        </p:nvSpPr>
        <p:spPr>
          <a:xfrm>
            <a:off x="3228740" y="1714790"/>
            <a:ext cx="1111622"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 bus found</a:t>
            </a:r>
          </a:p>
        </p:txBody>
      </p:sp>
      <p:cxnSp>
        <p:nvCxnSpPr>
          <p:cNvPr id="50" name="Straight Arrow Connector 49">
            <a:extLst>
              <a:ext uri="{FF2B5EF4-FFF2-40B4-BE49-F238E27FC236}">
                <a16:creationId xmlns:a16="http://schemas.microsoft.com/office/drawing/2014/main" id="{96CEEE13-DC2F-4F21-9C67-DAB5FD2BA8FE}"/>
              </a:ext>
            </a:extLst>
          </p:cNvPr>
          <p:cNvCxnSpPr>
            <a:stCxn id="11" idx="1"/>
            <a:endCxn id="48" idx="3"/>
          </p:cNvCxnSpPr>
          <p:nvPr/>
        </p:nvCxnSpPr>
        <p:spPr>
          <a:xfrm flipH="1">
            <a:off x="4340362" y="1929943"/>
            <a:ext cx="120575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16C87A7-C20E-455A-BA73-D98638631052}"/>
              </a:ext>
            </a:extLst>
          </p:cNvPr>
          <p:cNvCxnSpPr>
            <a:cxnSpLocks/>
          </p:cNvCxnSpPr>
          <p:nvPr/>
        </p:nvCxnSpPr>
        <p:spPr>
          <a:xfrm flipH="1" flipV="1">
            <a:off x="5250278" y="3875277"/>
            <a:ext cx="331687" cy="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FB3F163-ACE5-43BA-A1A1-BC161C1E87FE}"/>
              </a:ext>
            </a:extLst>
          </p:cNvPr>
          <p:cNvCxnSpPr>
            <a:cxnSpLocks/>
          </p:cNvCxnSpPr>
          <p:nvPr/>
        </p:nvCxnSpPr>
        <p:spPr>
          <a:xfrm flipV="1">
            <a:off x="5281655" y="1100724"/>
            <a:ext cx="1" cy="27745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4AB8062-C86B-43AA-AB3B-6D22D6DAE66C}"/>
              </a:ext>
            </a:extLst>
          </p:cNvPr>
          <p:cNvCxnSpPr>
            <a:cxnSpLocks/>
          </p:cNvCxnSpPr>
          <p:nvPr/>
        </p:nvCxnSpPr>
        <p:spPr>
          <a:xfrm>
            <a:off x="6569966" y="5762324"/>
            <a:ext cx="78890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831F50-0B32-46F8-80E2-4A29185D6FF5}"/>
              </a:ext>
            </a:extLst>
          </p:cNvPr>
          <p:cNvCxnSpPr>
            <a:cxnSpLocks/>
          </p:cNvCxnSpPr>
          <p:nvPr/>
        </p:nvCxnSpPr>
        <p:spPr>
          <a:xfrm flipV="1">
            <a:off x="7338910" y="2920562"/>
            <a:ext cx="0" cy="284176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B2224DD-0555-47F9-9548-C827141E657B}"/>
              </a:ext>
            </a:extLst>
          </p:cNvPr>
          <p:cNvCxnSpPr>
            <a:cxnSpLocks/>
          </p:cNvCxnSpPr>
          <p:nvPr/>
        </p:nvCxnSpPr>
        <p:spPr>
          <a:xfrm flipH="1">
            <a:off x="6716006" y="2963317"/>
            <a:ext cx="6454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01B1F1C-C35A-4BD2-AE6E-BEB147D10B0B}"/>
              </a:ext>
            </a:extLst>
          </p:cNvPr>
          <p:cNvCxnSpPr>
            <a:cxnSpLocks/>
            <a:stCxn id="5" idx="2"/>
          </p:cNvCxnSpPr>
          <p:nvPr/>
        </p:nvCxnSpPr>
        <p:spPr>
          <a:xfrm>
            <a:off x="1993035" y="2371928"/>
            <a:ext cx="16058" cy="42438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365DAC3-5FB8-4190-BBD0-575303FA9723}"/>
              </a:ext>
            </a:extLst>
          </p:cNvPr>
          <p:cNvCxnSpPr>
            <a:cxnSpLocks/>
          </p:cNvCxnSpPr>
          <p:nvPr/>
        </p:nvCxnSpPr>
        <p:spPr>
          <a:xfrm>
            <a:off x="2029191" y="6578120"/>
            <a:ext cx="33488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A041718-6C73-4DBE-917A-8510651E5420}"/>
              </a:ext>
            </a:extLst>
          </p:cNvPr>
          <p:cNvCxnSpPr>
            <a:cxnSpLocks/>
            <a:stCxn id="5" idx="0"/>
          </p:cNvCxnSpPr>
          <p:nvPr/>
        </p:nvCxnSpPr>
        <p:spPr>
          <a:xfrm flipV="1">
            <a:off x="1993035" y="892802"/>
            <a:ext cx="0" cy="57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980FBEA-17C8-42CC-807C-E5DD6FEC40C5}"/>
              </a:ext>
            </a:extLst>
          </p:cNvPr>
          <p:cNvCxnSpPr>
            <a:cxnSpLocks/>
            <a:endCxn id="10" idx="1"/>
          </p:cNvCxnSpPr>
          <p:nvPr/>
        </p:nvCxnSpPr>
        <p:spPr>
          <a:xfrm flipV="1">
            <a:off x="2020087" y="912466"/>
            <a:ext cx="3189851" cy="196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AD52F1F-C5F1-42E5-A0FA-5039A48EE65A}"/>
              </a:ext>
            </a:extLst>
          </p:cNvPr>
          <p:cNvSpPr txBox="1"/>
          <p:nvPr/>
        </p:nvSpPr>
        <p:spPr>
          <a:xfrm>
            <a:off x="6157590" y="2382667"/>
            <a:ext cx="412376" cy="276999"/>
          </a:xfrm>
          <a:prstGeom prst="rect">
            <a:avLst/>
          </a:prstGeom>
          <a:noFill/>
        </p:spPr>
        <p:txBody>
          <a:bodyPr wrap="square" rtlCol="0">
            <a:spAutoFit/>
          </a:bodyPr>
          <a:lstStyle/>
          <a:p>
            <a:r>
              <a:rPr lang="en-US" sz="1200" dirty="0"/>
              <a:t>yes</a:t>
            </a:r>
          </a:p>
        </p:txBody>
      </p:sp>
      <p:sp>
        <p:nvSpPr>
          <p:cNvPr id="95" name="TextBox 94">
            <a:extLst>
              <a:ext uri="{FF2B5EF4-FFF2-40B4-BE49-F238E27FC236}">
                <a16:creationId xmlns:a16="http://schemas.microsoft.com/office/drawing/2014/main" id="{6F6E2D6C-4664-40EB-9EEE-6E94DFD1D0E1}"/>
              </a:ext>
            </a:extLst>
          </p:cNvPr>
          <p:cNvSpPr txBox="1"/>
          <p:nvPr/>
        </p:nvSpPr>
        <p:spPr>
          <a:xfrm>
            <a:off x="6180372" y="4283160"/>
            <a:ext cx="1118341" cy="276999"/>
          </a:xfrm>
          <a:prstGeom prst="rect">
            <a:avLst/>
          </a:prstGeom>
          <a:noFill/>
        </p:spPr>
        <p:txBody>
          <a:bodyPr wrap="square" rtlCol="0">
            <a:spAutoFit/>
          </a:bodyPr>
          <a:lstStyle/>
          <a:p>
            <a:r>
              <a:rPr lang="en-US" sz="1200" dirty="0"/>
              <a:t>other number</a:t>
            </a:r>
          </a:p>
        </p:txBody>
      </p:sp>
      <p:sp>
        <p:nvSpPr>
          <p:cNvPr id="96" name="TextBox 95">
            <a:extLst>
              <a:ext uri="{FF2B5EF4-FFF2-40B4-BE49-F238E27FC236}">
                <a16:creationId xmlns:a16="http://schemas.microsoft.com/office/drawing/2014/main" id="{6AD018B3-3F3C-4A6C-9BCB-7F851F2FEFA7}"/>
              </a:ext>
            </a:extLst>
          </p:cNvPr>
          <p:cNvSpPr txBox="1"/>
          <p:nvPr/>
        </p:nvSpPr>
        <p:spPr>
          <a:xfrm>
            <a:off x="6245362" y="6033079"/>
            <a:ext cx="412376" cy="276999"/>
          </a:xfrm>
          <a:prstGeom prst="rect">
            <a:avLst/>
          </a:prstGeom>
          <a:noFill/>
        </p:spPr>
        <p:txBody>
          <a:bodyPr wrap="square" rtlCol="0">
            <a:spAutoFit/>
          </a:bodyPr>
          <a:lstStyle/>
          <a:p>
            <a:r>
              <a:rPr lang="en-US" sz="1200" dirty="0"/>
              <a:t>if 1</a:t>
            </a:r>
          </a:p>
        </p:txBody>
      </p:sp>
      <p:sp>
        <p:nvSpPr>
          <p:cNvPr id="97" name="TextBox 96">
            <a:extLst>
              <a:ext uri="{FF2B5EF4-FFF2-40B4-BE49-F238E27FC236}">
                <a16:creationId xmlns:a16="http://schemas.microsoft.com/office/drawing/2014/main" id="{1CE207FF-41EE-4306-BCCC-503B48F17735}"/>
              </a:ext>
            </a:extLst>
          </p:cNvPr>
          <p:cNvSpPr txBox="1"/>
          <p:nvPr/>
        </p:nvSpPr>
        <p:spPr>
          <a:xfrm>
            <a:off x="7361467" y="4152714"/>
            <a:ext cx="457200" cy="276999"/>
          </a:xfrm>
          <a:prstGeom prst="rect">
            <a:avLst/>
          </a:prstGeom>
          <a:noFill/>
        </p:spPr>
        <p:txBody>
          <a:bodyPr wrap="square" rtlCol="0">
            <a:spAutoFit/>
          </a:bodyPr>
          <a:lstStyle/>
          <a:p>
            <a:r>
              <a:rPr lang="en-US" sz="1200" dirty="0"/>
              <a:t>if 0</a:t>
            </a:r>
          </a:p>
        </p:txBody>
      </p:sp>
      <p:sp>
        <p:nvSpPr>
          <p:cNvPr id="99" name="TextBox 98">
            <a:extLst>
              <a:ext uri="{FF2B5EF4-FFF2-40B4-BE49-F238E27FC236}">
                <a16:creationId xmlns:a16="http://schemas.microsoft.com/office/drawing/2014/main" id="{BD897705-C14B-40BF-BC60-1A63C7BAE0FF}"/>
              </a:ext>
            </a:extLst>
          </p:cNvPr>
          <p:cNvSpPr txBox="1"/>
          <p:nvPr/>
        </p:nvSpPr>
        <p:spPr>
          <a:xfrm>
            <a:off x="5281655" y="3371917"/>
            <a:ext cx="484087" cy="276999"/>
          </a:xfrm>
          <a:prstGeom prst="rect">
            <a:avLst/>
          </a:prstGeom>
          <a:noFill/>
        </p:spPr>
        <p:txBody>
          <a:bodyPr wrap="square" rtlCol="0">
            <a:spAutoFit/>
          </a:bodyPr>
          <a:lstStyle/>
          <a:p>
            <a:r>
              <a:rPr lang="en-US" sz="1200" dirty="0"/>
              <a:t>if 0</a:t>
            </a:r>
          </a:p>
        </p:txBody>
      </p:sp>
      <p:sp>
        <p:nvSpPr>
          <p:cNvPr id="100" name="TextBox 99">
            <a:extLst>
              <a:ext uri="{FF2B5EF4-FFF2-40B4-BE49-F238E27FC236}">
                <a16:creationId xmlns:a16="http://schemas.microsoft.com/office/drawing/2014/main" id="{5ED12470-E15C-4CEE-A0A1-DF0900D8A057}"/>
              </a:ext>
            </a:extLst>
          </p:cNvPr>
          <p:cNvSpPr txBox="1"/>
          <p:nvPr/>
        </p:nvSpPr>
        <p:spPr>
          <a:xfrm flipH="1">
            <a:off x="4604820" y="1868097"/>
            <a:ext cx="412376" cy="276999"/>
          </a:xfrm>
          <a:prstGeom prst="rect">
            <a:avLst/>
          </a:prstGeom>
          <a:noFill/>
        </p:spPr>
        <p:txBody>
          <a:bodyPr wrap="square" rtlCol="0">
            <a:spAutoFit/>
          </a:bodyPr>
          <a:lstStyle/>
          <a:p>
            <a:r>
              <a:rPr lang="en-US" sz="1200" dirty="0"/>
              <a:t>no</a:t>
            </a:r>
          </a:p>
        </p:txBody>
      </p:sp>
      <p:sp>
        <p:nvSpPr>
          <p:cNvPr id="101" name="TextBox 100">
            <a:extLst>
              <a:ext uri="{FF2B5EF4-FFF2-40B4-BE49-F238E27FC236}">
                <a16:creationId xmlns:a16="http://schemas.microsoft.com/office/drawing/2014/main" id="{DEE8FFCD-6AA8-4114-AF96-FD0C46ECCC28}"/>
              </a:ext>
            </a:extLst>
          </p:cNvPr>
          <p:cNvSpPr txBox="1"/>
          <p:nvPr/>
        </p:nvSpPr>
        <p:spPr>
          <a:xfrm>
            <a:off x="1463407" y="1137936"/>
            <a:ext cx="510989" cy="276999"/>
          </a:xfrm>
          <a:prstGeom prst="rect">
            <a:avLst/>
          </a:prstGeom>
          <a:noFill/>
        </p:spPr>
        <p:txBody>
          <a:bodyPr wrap="square" rtlCol="0">
            <a:spAutoFit/>
          </a:bodyPr>
          <a:lstStyle/>
          <a:p>
            <a:r>
              <a:rPr lang="en-US" sz="1200" dirty="0"/>
              <a:t>if 0</a:t>
            </a:r>
          </a:p>
        </p:txBody>
      </p:sp>
      <p:sp>
        <p:nvSpPr>
          <p:cNvPr id="102" name="TextBox 101">
            <a:extLst>
              <a:ext uri="{FF2B5EF4-FFF2-40B4-BE49-F238E27FC236}">
                <a16:creationId xmlns:a16="http://schemas.microsoft.com/office/drawing/2014/main" id="{90B47CBE-C948-4EDE-8722-6A0A96FD19FE}"/>
              </a:ext>
            </a:extLst>
          </p:cNvPr>
          <p:cNvSpPr txBox="1"/>
          <p:nvPr/>
        </p:nvSpPr>
        <p:spPr>
          <a:xfrm>
            <a:off x="1563027" y="5359105"/>
            <a:ext cx="466164" cy="276999"/>
          </a:xfrm>
          <a:prstGeom prst="rect">
            <a:avLst/>
          </a:prstGeom>
          <a:noFill/>
        </p:spPr>
        <p:txBody>
          <a:bodyPr wrap="square" rtlCol="0">
            <a:spAutoFit/>
          </a:bodyPr>
          <a:lstStyle/>
          <a:p>
            <a:r>
              <a:rPr lang="en-US" sz="1200" dirty="0"/>
              <a:t>if 1</a:t>
            </a:r>
          </a:p>
        </p:txBody>
      </p:sp>
      <p:sp>
        <p:nvSpPr>
          <p:cNvPr id="5" name="Diamond 4">
            <a:extLst>
              <a:ext uri="{FF2B5EF4-FFF2-40B4-BE49-F238E27FC236}">
                <a16:creationId xmlns:a16="http://schemas.microsoft.com/office/drawing/2014/main" id="{A050902A-E83C-4FBA-925D-AA59B8B36547}"/>
              </a:ext>
            </a:extLst>
          </p:cNvPr>
          <p:cNvSpPr/>
          <p:nvPr/>
        </p:nvSpPr>
        <p:spPr>
          <a:xfrm>
            <a:off x="1526005" y="1466480"/>
            <a:ext cx="934060" cy="9054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 or 1</a:t>
            </a:r>
          </a:p>
        </p:txBody>
      </p:sp>
      <p:cxnSp>
        <p:nvCxnSpPr>
          <p:cNvPr id="55" name="Straight Arrow Connector 54">
            <a:extLst>
              <a:ext uri="{FF2B5EF4-FFF2-40B4-BE49-F238E27FC236}">
                <a16:creationId xmlns:a16="http://schemas.microsoft.com/office/drawing/2014/main" id="{FCE3514F-402A-44AB-AB17-7A9696C2AA76}"/>
              </a:ext>
            </a:extLst>
          </p:cNvPr>
          <p:cNvCxnSpPr>
            <a:cxnSpLocks/>
            <a:stCxn id="48" idx="1"/>
            <a:endCxn id="5" idx="3"/>
          </p:cNvCxnSpPr>
          <p:nvPr/>
        </p:nvCxnSpPr>
        <p:spPr>
          <a:xfrm flipH="1" flipV="1">
            <a:off x="2460065" y="1919204"/>
            <a:ext cx="768675" cy="107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15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8D29-6E0D-4498-B311-643AD10DD14A}"/>
              </a:ext>
            </a:extLst>
          </p:cNvPr>
          <p:cNvSpPr>
            <a:spLocks noGrp="1"/>
          </p:cNvSpPr>
          <p:nvPr>
            <p:ph type="title"/>
          </p:nvPr>
        </p:nvSpPr>
        <p:spPr>
          <a:xfrm>
            <a:off x="5011674" y="373626"/>
            <a:ext cx="2168652" cy="960119"/>
          </a:xfrm>
        </p:spPr>
        <p:txBody>
          <a:bodyPr>
            <a:normAutofit/>
          </a:bodyPr>
          <a:lstStyle/>
          <a:p>
            <a:r>
              <a:rPr lang="en-US" b="1" dirty="0"/>
              <a:t>FEATURE</a:t>
            </a:r>
          </a:p>
        </p:txBody>
      </p:sp>
      <p:sp>
        <p:nvSpPr>
          <p:cNvPr id="3" name="Content Placeholder 2">
            <a:extLst>
              <a:ext uri="{FF2B5EF4-FFF2-40B4-BE49-F238E27FC236}">
                <a16:creationId xmlns:a16="http://schemas.microsoft.com/office/drawing/2014/main" id="{7004DDE0-98C6-4F7D-AA03-65FB42E98CDF}"/>
              </a:ext>
            </a:extLst>
          </p:cNvPr>
          <p:cNvSpPr>
            <a:spLocks noGrp="1"/>
          </p:cNvSpPr>
          <p:nvPr>
            <p:ph idx="1"/>
          </p:nvPr>
        </p:nvSpPr>
        <p:spPr/>
        <p:txBody>
          <a:bodyPr/>
          <a:lstStyle/>
          <a:p>
            <a:r>
              <a:rPr lang="en-US" dirty="0"/>
              <a:t>When the user will press a letter, the bus list related to that letter would show up.</a:t>
            </a:r>
          </a:p>
          <a:p>
            <a:r>
              <a:rPr lang="en-US" dirty="0"/>
              <a:t>After showing the bus list, if the user presses the designated bus number. All the route related to that bus would show up on the next list.</a:t>
            </a:r>
          </a:p>
          <a:p>
            <a:r>
              <a:rPr lang="en-US" dirty="0"/>
              <a:t>At the end of the program there’s a system to go back to the beginning .Also the user can search bus information without terminating the program.</a:t>
            </a:r>
          </a:p>
        </p:txBody>
      </p:sp>
    </p:spTree>
    <p:extLst>
      <p:ext uri="{BB962C8B-B14F-4D97-AF65-F5344CB8AC3E}">
        <p14:creationId xmlns:p14="http://schemas.microsoft.com/office/powerpoint/2010/main" val="382913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210E-6428-4A37-9C2B-96168574AE10}"/>
              </a:ext>
            </a:extLst>
          </p:cNvPr>
          <p:cNvSpPr>
            <a:spLocks noGrp="1"/>
          </p:cNvSpPr>
          <p:nvPr>
            <p:ph type="title"/>
          </p:nvPr>
        </p:nvSpPr>
        <p:spPr>
          <a:xfrm>
            <a:off x="5031740" y="253365"/>
            <a:ext cx="2128520" cy="1325563"/>
          </a:xfrm>
        </p:spPr>
        <p:txBody>
          <a:bodyPr/>
          <a:lstStyle/>
          <a:p>
            <a:pPr algn="ctr"/>
            <a:r>
              <a:rPr lang="en-US" b="1" dirty="0"/>
              <a:t>Benefits</a:t>
            </a:r>
          </a:p>
        </p:txBody>
      </p:sp>
      <p:sp>
        <p:nvSpPr>
          <p:cNvPr id="3" name="Content Placeholder 2">
            <a:extLst>
              <a:ext uri="{FF2B5EF4-FFF2-40B4-BE49-F238E27FC236}">
                <a16:creationId xmlns:a16="http://schemas.microsoft.com/office/drawing/2014/main" id="{101AC3C3-F4A8-47A7-A28D-FF12BA90A950}"/>
              </a:ext>
            </a:extLst>
          </p:cNvPr>
          <p:cNvSpPr>
            <a:spLocks noGrp="1"/>
          </p:cNvSpPr>
          <p:nvPr>
            <p:ph idx="1"/>
          </p:nvPr>
        </p:nvSpPr>
        <p:spPr/>
        <p:txBody>
          <a:bodyPr/>
          <a:lstStyle/>
          <a:p>
            <a:r>
              <a:rPr lang="en-US" dirty="0"/>
              <a:t>User can access through these information in an instant to save their valuable time</a:t>
            </a:r>
          </a:p>
          <a:p>
            <a:r>
              <a:rPr lang="en-US" dirty="0"/>
              <a:t>Those who don’t know about the route of that specific bus can know the information very quickly</a:t>
            </a:r>
          </a:p>
          <a:p>
            <a:r>
              <a:rPr lang="en-US" dirty="0"/>
              <a:t>Its very useful to those who are newcomer in Dhaka city</a:t>
            </a:r>
          </a:p>
          <a:p>
            <a:r>
              <a:rPr lang="en-US" dirty="0"/>
              <a:t>By providing these kind of information, public who are travelling can ensure their destination and have a peaceful journey.</a:t>
            </a:r>
          </a:p>
        </p:txBody>
      </p:sp>
    </p:spTree>
    <p:extLst>
      <p:ext uri="{BB962C8B-B14F-4D97-AF65-F5344CB8AC3E}">
        <p14:creationId xmlns:p14="http://schemas.microsoft.com/office/powerpoint/2010/main" val="332891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3C1B-8AC4-4DFC-83E5-13664D26AFC5}"/>
              </a:ext>
            </a:extLst>
          </p:cNvPr>
          <p:cNvSpPr>
            <a:spLocks noGrp="1"/>
          </p:cNvSpPr>
          <p:nvPr>
            <p:ph type="title"/>
          </p:nvPr>
        </p:nvSpPr>
        <p:spPr>
          <a:xfrm>
            <a:off x="4719319" y="589280"/>
            <a:ext cx="2753361" cy="932329"/>
          </a:xfrm>
        </p:spPr>
        <p:txBody>
          <a:bodyPr>
            <a:normAutofit/>
          </a:bodyPr>
          <a:lstStyle/>
          <a:p>
            <a:r>
              <a:rPr lang="en-US" b="1" dirty="0"/>
              <a:t>LIMITATION</a:t>
            </a:r>
          </a:p>
        </p:txBody>
      </p:sp>
      <p:sp>
        <p:nvSpPr>
          <p:cNvPr id="3" name="Content Placeholder 2">
            <a:extLst>
              <a:ext uri="{FF2B5EF4-FFF2-40B4-BE49-F238E27FC236}">
                <a16:creationId xmlns:a16="http://schemas.microsoft.com/office/drawing/2014/main" id="{991A931A-FD77-47F6-AFC8-F45FD33232AF}"/>
              </a:ext>
            </a:extLst>
          </p:cNvPr>
          <p:cNvSpPr>
            <a:spLocks noGrp="1"/>
          </p:cNvSpPr>
          <p:nvPr>
            <p:ph idx="1"/>
          </p:nvPr>
        </p:nvSpPr>
        <p:spPr/>
        <p:txBody>
          <a:bodyPr>
            <a:normAutofit lnSpcReduction="10000"/>
          </a:bodyPr>
          <a:lstStyle/>
          <a:p>
            <a:r>
              <a:rPr lang="en-US" dirty="0"/>
              <a:t>In this continuous undertaking, for the present, the client can just information the letter set and find that letters in order related transport. Later on, we will take destination info moreover. So clients can get that objective related transport and acquire data through the cycle.</a:t>
            </a:r>
          </a:p>
          <a:p>
            <a:r>
              <a:rPr lang="en-US" dirty="0"/>
              <a:t>However this task is just for educational purposes constant information and spots might change and may set aside a little effort to refresh the right data.</a:t>
            </a:r>
          </a:p>
          <a:p>
            <a:r>
              <a:rPr lang="en-US" dirty="0"/>
              <a:t>For now we only updated up to 4 buses in each alphabet to demonstrate our project. All the buses and routes will be updated in the future accordingly.</a:t>
            </a:r>
          </a:p>
        </p:txBody>
      </p:sp>
    </p:spTree>
    <p:extLst>
      <p:ext uri="{BB962C8B-B14F-4D97-AF65-F5344CB8AC3E}">
        <p14:creationId xmlns:p14="http://schemas.microsoft.com/office/powerpoint/2010/main" val="224687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680A-C8E8-4612-A4CB-56FC12A4846C}"/>
              </a:ext>
            </a:extLst>
          </p:cNvPr>
          <p:cNvSpPr>
            <a:spLocks noGrp="1"/>
          </p:cNvSpPr>
          <p:nvPr>
            <p:ph type="title"/>
          </p:nvPr>
        </p:nvSpPr>
        <p:spPr>
          <a:xfrm>
            <a:off x="4240306" y="19665"/>
            <a:ext cx="3711388" cy="914400"/>
          </a:xfrm>
        </p:spPr>
        <p:txBody>
          <a:bodyPr/>
          <a:lstStyle/>
          <a:p>
            <a:r>
              <a:rPr lang="en-US" b="1" dirty="0"/>
              <a:t>CONTRIBUTION</a:t>
            </a:r>
          </a:p>
        </p:txBody>
      </p:sp>
      <p:graphicFrame>
        <p:nvGraphicFramePr>
          <p:cNvPr id="11" name="Content Placeholder 10">
            <a:extLst>
              <a:ext uri="{FF2B5EF4-FFF2-40B4-BE49-F238E27FC236}">
                <a16:creationId xmlns:a16="http://schemas.microsoft.com/office/drawing/2014/main" id="{02524FC2-0112-498A-931A-22507FA7FC37}"/>
              </a:ext>
            </a:extLst>
          </p:cNvPr>
          <p:cNvGraphicFramePr>
            <a:graphicFrameLocks noGrp="1"/>
          </p:cNvGraphicFramePr>
          <p:nvPr>
            <p:ph idx="1"/>
            <p:extLst>
              <p:ext uri="{D42A27DB-BD31-4B8C-83A1-F6EECF244321}">
                <p14:modId xmlns:p14="http://schemas.microsoft.com/office/powerpoint/2010/main" val="106986803"/>
              </p:ext>
            </p:extLst>
          </p:nvPr>
        </p:nvGraphicFramePr>
        <p:xfrm>
          <a:off x="838200" y="1665492"/>
          <a:ext cx="10515600" cy="4352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283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3300153" y="2535382"/>
            <a:ext cx="5312095" cy="1569660"/>
          </a:xfrm>
          <a:prstGeom prst="rect">
            <a:avLst/>
          </a:prstGeom>
          <a:noFill/>
        </p:spPr>
        <p:txBody>
          <a:bodyPr wrap="none" rtlCol="0">
            <a:spAutoFit/>
          </a:bodyPr>
          <a:lstStyle/>
          <a:p>
            <a:r>
              <a:rPr lang="en-US" sz="9600" dirty="0"/>
              <a:t>Thank You</a:t>
            </a:r>
          </a:p>
        </p:txBody>
      </p:sp>
    </p:spTree>
    <p:extLst>
      <p:ext uri="{BB962C8B-B14F-4D97-AF65-F5344CB8AC3E}">
        <p14:creationId xmlns:p14="http://schemas.microsoft.com/office/powerpoint/2010/main" val="2671161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425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DHAKA CITY  LOCAL BUS ROUTE</vt:lpstr>
      <vt:lpstr>Concept</vt:lpstr>
      <vt:lpstr>FLOW-CHART</vt:lpstr>
      <vt:lpstr>FEATURE</vt:lpstr>
      <vt:lpstr>Benefits</vt:lpstr>
      <vt:lpstr>LIMITATION</vt:lpstr>
      <vt:lpstr>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DHAKA CITY LOCAL BUS ROUTE</dc:title>
  <dc:creator>ahwas hossain</dc:creator>
  <cp:lastModifiedBy>Jahirul Amin</cp:lastModifiedBy>
  <cp:revision>6</cp:revision>
  <dcterms:created xsi:type="dcterms:W3CDTF">2021-11-13T13:47:28Z</dcterms:created>
  <dcterms:modified xsi:type="dcterms:W3CDTF">2024-01-07T09:41:53Z</dcterms:modified>
</cp:coreProperties>
</file>