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3" r:id="rId2"/>
    <p:sldId id="325" r:id="rId3"/>
    <p:sldId id="327" r:id="rId4"/>
    <p:sldId id="328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93" autoAdjust="0"/>
  </p:normalViewPr>
  <p:slideViewPr>
    <p:cSldViewPr snapToGrid="0" snapToObjects="1">
      <p:cViewPr varScale="1">
        <p:scale>
          <a:sx n="52" d="100"/>
          <a:sy n="52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Proyectos Primer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 </a:t>
            </a: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Que, como, donde, cuando, porque y costo?</a:t>
            </a:r>
            <a:endParaRPr lang="es-CO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del levantamiento de información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procesos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la Organización</a:t>
            </a: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-BPMN o diagrama de flujo de proceso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</a:t>
            </a: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Requerimientos(Estándar IEEE830)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funcionales 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funcionales 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rgbClr val="FF0000"/>
                </a:solidFill>
              </a:rPr>
              <a:t>IEEE </a:t>
            </a:r>
            <a:r>
              <a:rPr lang="es-CO" sz="2400" dirty="0" smtClean="0">
                <a:solidFill>
                  <a:srgbClr val="FF0000"/>
                </a:solidFill>
              </a:rPr>
              <a:t>1362 y 1233</a:t>
            </a:r>
            <a:endParaRPr lang="es-CO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-Diagrama de Casos de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-Formato Casos de Uso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Extendido 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68</Words>
  <Application>Microsoft Office PowerPoint</Application>
  <PresentationFormat>Presentación en pantalla (4:3)</PresentationFormat>
  <Paragraphs>33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Sena</cp:lastModifiedBy>
  <cp:revision>146</cp:revision>
  <dcterms:created xsi:type="dcterms:W3CDTF">2014-06-25T16:18:26Z</dcterms:created>
  <dcterms:modified xsi:type="dcterms:W3CDTF">2016-01-20T15:26:57Z</dcterms:modified>
</cp:coreProperties>
</file>