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2" d="100"/>
          <a:sy n="52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07/12/2015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07/12/2015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957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que se haya realizado un plan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la implementación del nuevo sistema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informacñon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para esto debe estar ya realizada la aplicación 100% y los manuales de usuario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envidencia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proyecto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pruebas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C#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usando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tencologias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(Windows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creo que en la actualidad se llama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debe ser consultado a un experto de las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-Lenguaje de programación.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introducción, componentes fundamentales, funcionamiento interno del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bibliotecas principales, ventajas, herramientas de desarrollo, novedades, seguridad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-Aplicaciones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introducción, el diseñador de formularios, objeto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controles, diseño de interfaz de usuario, herencia visual, configuración, diálogos comunes, enlace a datos, distribución de la aplicación, referencias, acceso a datos avanzado, web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seguridad.introducción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cardspace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c1communication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*****************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cuadro comparativo entre los diferentes proveedores donde se va adquirir hardware o software necesario para el desarrollo del sistema de información</a:t>
            </a:r>
            <a:r>
              <a:rPr lang="es-ES" dirty="0" smtClean="0"/>
              <a:t> 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-En el proyecto se evidencia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contratos de desarrollo de software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lo mismo del RAE 27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en el proyecto se evidencia un  informe donde se muestre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ditribución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equipos de hardware y software que se necesitan para implementar el sistema de información.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NOTA: esto puede implicar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estudio del sistema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electrico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redes, equipos de hardware y software necesario para el sistema de información ideal seria en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autocad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es algo muy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ambisioso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que lo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convensional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que el programador compra un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hosting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una VPS y no tiene que invertir tanto dinero en hardware e infraestructura esto aplica cuando la empresa va hacer su propio data center,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mayoria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instructores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ADSI no manejan herramientas como AUTOCAD ya que no son necesaria para el desarrollo de software esto es mas para los que se especializan en redes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s-ES" dirty="0" smtClean="0"/>
              <a:t>*****************</a:t>
            </a:r>
            <a:endParaRPr lang="es-CO" dirty="0" smtClean="0"/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153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47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 smtClean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27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18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30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9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 smtClean="0"/>
              <a:t>FASE</a:t>
            </a:r>
            <a:r>
              <a:rPr lang="es-CO" baseline="0" dirty="0" smtClean="0"/>
              <a:t> EJECUCION: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javaFX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java swing terminado en su totalidad con estas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3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treimestres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el aprendiz ya debe saber algoritmia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-Java: historia, arquitectura de librerías, componentes (máquina virtual de java).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(java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kit), el compilador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documentador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javadoc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entorno de ejecución java, el entorno de ejecución de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appletviewer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desarrollo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jbuilder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forte4java,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eclipse,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jdeveloper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whebsphere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y editores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jcreator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javabox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textpad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objetos, clases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jfc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métodos y atributos de clase y de instancia, herencia, polimorfismo, encapsulamiento, interfaces,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(clases vector,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interfaces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iterator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enumeration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paquetes y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buffers de entrada y salida (java.io),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hilos,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sincronizacion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concurrencia, comunicación por sockets (transmisión de cadenas, archivos y objetos a través de la red),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(llamado a procedimientos remotos), interfaz grafica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windowing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swing, control de eventos, 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applets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desde java a una base de datos (</a:t>
            </a:r>
            <a:r>
              <a:rPr lang="es-CO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acceso a los recursos del sistema, empaquetado y despliegue de aplicaciones java.</a:t>
            </a:r>
            <a:br>
              <a:rPr lang="es-C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12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*******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en el proyecto que se realizo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codigo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según el diagrama de clases usando el lenguaje JAVA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 evidencia el proyecto realizado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terminado en su totalidad con estas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es imposible enseñar todo el siguiente contenido a menos que se enseñe de forma muy superficial donde la persona no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aprenderia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programación si no sintaxis hay que buscar una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solucion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esto el tiempo estimado para enseñar esto son 2 trimestres o mas enseñando JEE como requisito deben manejar JSE, HTML, CSS,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XML y bases de datos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siguiente contenido es de J2EE y actualmente estamos en la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JEE7</a:t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etiquetas y encabezados, acceso a bases de datos(conexión por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odbc,conexión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driver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patrones de diseño de sesión de datos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(data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conexiones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(aplicación de los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controladores de flujo), arquitectura en tres capas (presentación, negociación, sesión), ayudantes de vista (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taglibs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patrón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(modelo vista controlador), reportes web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jasper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mail (administración de correos con el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java mail desde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jsp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servlets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pruebas con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argosoft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server). </a:t>
            </a:r>
          </a:p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7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77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07/12/2015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err="1" smtClean="0">
                <a:solidFill>
                  <a:schemeClr val="accent5">
                    <a:lumMod val="75000"/>
                  </a:schemeClr>
                </a:solidFill>
              </a:rPr>
              <a:t>Septimo</a:t>
            </a:r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Nocturno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0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desempeño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integridad de datos y bases de 			datos  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seguridad y control de acceso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GUI(Interfaces graficas de 				usuario)   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Para Metodología SCRUM: Pruebas de TDD y BDD</a:t>
            </a:r>
            <a:endParaRPr lang="es-CO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3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34633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del diagrama de distribución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-Despliegue de la aplicación en un servidor dependiendo del lenguaje de programación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Informe de migración de </a:t>
            </a:r>
            <a:r>
              <a:rPr lang="es-ES" dirty="0" smtClean="0">
                <a:solidFill>
                  <a:srgbClr val="FF0000"/>
                </a:solidFill>
              </a:rPr>
              <a:t>datos</a:t>
            </a:r>
          </a:p>
          <a:p>
            <a:pPr lvl="1">
              <a:buFont typeface="Wingdings" pitchFamily="2" charset="2"/>
              <a:buChar char="q"/>
            </a:pPr>
            <a:endParaRPr lang="es-E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ES" dirty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lvl="1">
              <a:buFont typeface="Wingdings" pitchFamily="2" charset="2"/>
              <a:buChar char="q"/>
            </a:pP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37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19393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Wingdings" pitchFamily="2" charset="2"/>
              <a:buChar char="q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Manuales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usuario y de operación 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Documentación  de las pruebas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comparativo(Este de los diferente proveedores donde se obtendrá el hardware y software)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3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19393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Contratos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desarrollo de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>
              <a:buFont typeface="Wingdings" pitchFamily="2" charset="2"/>
              <a:buChar char="q"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capacitación para la implementación del nuevo sistema de información </a:t>
            </a:r>
            <a:endParaRPr lang="es-E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Distribución física de los equipos de hardware y el software necesario  para implementar el sistema de información.</a:t>
            </a:r>
          </a:p>
          <a:p>
            <a:pPr>
              <a:buFont typeface="Wingdings" pitchFamily="2" charset="2"/>
              <a:buChar char="q"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</a:t>
            </a:r>
            <a:r>
              <a:rPr lang="es-CO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Requerimientos(Estándar </a:t>
            </a:r>
            <a:r>
              <a:rPr lang="es-CO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IEEE830)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31585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 Notación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Normalización del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</a:t>
            </a: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76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457200" lvl="1" indent="0">
              <a:buNone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 smtClean="0"/>
              <a:t>se recomienda </a:t>
            </a:r>
            <a:r>
              <a:rPr lang="es-ES" i="1" dirty="0"/>
              <a:t>usar </a:t>
            </a:r>
            <a:r>
              <a:rPr lang="es-ES" i="1" dirty="0" err="1"/>
              <a:t>project</a:t>
            </a:r>
            <a:r>
              <a:rPr lang="es-ES" i="1" dirty="0"/>
              <a:t> para </a:t>
            </a:r>
            <a:r>
              <a:rPr lang="es-ES" i="1" dirty="0" smtClean="0"/>
              <a:t>realizar </a:t>
            </a:r>
            <a:r>
              <a:rPr lang="es-ES" i="1" dirty="0"/>
              <a:t>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2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html)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8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de costos (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estos dependen del hardware y software, usar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 para generar dichos informes a partir del Gantt)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9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no funcional usando CSS a partir de un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360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297</Words>
  <Application>Microsoft Office PowerPoint</Application>
  <PresentationFormat>Presentación en pantalla (4:3)</PresentationFormat>
  <Paragraphs>182</Paragraphs>
  <Slides>14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164</cp:revision>
  <dcterms:created xsi:type="dcterms:W3CDTF">2014-06-25T16:18:26Z</dcterms:created>
  <dcterms:modified xsi:type="dcterms:W3CDTF">2015-12-07T16:41:22Z</dcterms:modified>
</cp:coreProperties>
</file>