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embeddedFontLst>
    <p:embeddedFont>
      <p:font typeface="Questrial" panose="020B0604020202020204" charset="0"/>
      <p:regular r:id="rId11"/>
    </p:embeddedFont>
    <p:embeddedFont>
      <p:font typeface="Calibri"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119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O" sz="1200" b="0" i="0" u="none" strike="noStrike" cap="none">
                <a:solidFill>
                  <a:schemeClr val="dk1"/>
                </a:solidFill>
                <a:latin typeface="Calibri"/>
                <a:ea typeface="Calibri"/>
                <a:cs typeface="Calibri"/>
                <a:sym typeface="Calibri"/>
              </a:rPr>
              <a:t>‹Nº›</a:t>
            </a:fld>
            <a:endParaRPr lang="es-CO"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476762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286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38" name="Shape 13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O" sz="1200" b="0" i="0" u="none" strike="noStrike" cap="none">
                <a:solidFill>
                  <a:schemeClr val="dk1"/>
                </a:solidFill>
                <a:latin typeface="Calibri"/>
                <a:ea typeface="Calibri"/>
                <a:cs typeface="Calibri"/>
                <a:sym typeface="Calibri"/>
              </a:rPr>
              <a:t>2</a:t>
            </a:fld>
            <a:endParaRPr lang="es-CO"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318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O" sz="1200" b="0" i="0" u="none" strike="noStrike" cap="none">
                <a:solidFill>
                  <a:schemeClr val="dk1"/>
                </a:solidFill>
                <a:latin typeface="Calibri"/>
                <a:ea typeface="Calibri"/>
                <a:cs typeface="Calibri"/>
                <a:sym typeface="Calibri"/>
              </a:rPr>
              <a:t>3</a:t>
            </a:fld>
            <a:endParaRPr lang="es-CO"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44796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689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900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885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9853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69265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ortada">
    <p:spTree>
      <p:nvGrpSpPr>
        <p:cNvPr id="1" name="Shape 13"/>
        <p:cNvGrpSpPr/>
        <p:nvPr/>
      </p:nvGrpSpPr>
      <p:grpSpPr>
        <a:xfrm>
          <a:off x="0" y="0"/>
          <a:ext cx="0" cy="0"/>
          <a:chOff x="0" y="0"/>
          <a:chExt cx="0" cy="0"/>
        </a:xfrm>
      </p:grpSpPr>
      <p:pic>
        <p:nvPicPr>
          <p:cNvPr id="14" name="Shape 14"/>
          <p:cNvPicPr preferRelativeResize="0"/>
          <p:nvPr/>
        </p:nvPicPr>
        <p:blipFill rotWithShape="1">
          <a:blip r:embed="rId2">
            <a:alphaModFix/>
          </a:blip>
          <a:srcRect/>
          <a:stretch/>
        </p:blipFill>
        <p:spPr>
          <a:xfrm>
            <a:off x="4403048" y="3192122"/>
            <a:ext cx="4740951" cy="3665878"/>
          </a:xfrm>
          <a:prstGeom prst="rect">
            <a:avLst/>
          </a:prstGeom>
          <a:noFill/>
          <a:ln>
            <a:noFill/>
          </a:ln>
        </p:spPr>
      </p:pic>
      <p:sp>
        <p:nvSpPr>
          <p:cNvPr id="15" name="Shape 1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200" b="0" i="0" u="none" strike="noStrike" cap="none">
                <a:solidFill>
                  <a:srgbClr val="888888"/>
                </a:solidFill>
                <a:latin typeface="Calibri"/>
                <a:ea typeface="Calibri"/>
                <a:cs typeface="Calibri"/>
                <a:sym typeface="Calibri"/>
              </a:rPr>
              <a:t>‹Nº›</a:t>
            </a:fld>
            <a:endParaRPr lang="es-CO" sz="1200" b="0" i="0" u="none" strike="noStrike" cap="none">
              <a:solidFill>
                <a:srgbClr val="888888"/>
              </a:solidFill>
              <a:latin typeface="Calibri"/>
              <a:ea typeface="Calibri"/>
              <a:cs typeface="Calibri"/>
              <a:sym typeface="Calibri"/>
            </a:endParaRPr>
          </a:p>
        </p:txBody>
      </p:sp>
      <p:pic>
        <p:nvPicPr>
          <p:cNvPr id="18" name="Shape 18"/>
          <p:cNvPicPr preferRelativeResize="0"/>
          <p:nvPr/>
        </p:nvPicPr>
        <p:blipFill rotWithShape="1">
          <a:blip r:embed="rId3">
            <a:alphaModFix/>
          </a:blip>
          <a:srcRect l="10521" t="17753" r="14498" b="22946"/>
          <a:stretch/>
        </p:blipFill>
        <p:spPr>
          <a:xfrm>
            <a:off x="0" y="0"/>
            <a:ext cx="9270122" cy="6858000"/>
          </a:xfrm>
          <a:prstGeom prst="rect">
            <a:avLst/>
          </a:prstGeom>
          <a:noFill/>
          <a:ln>
            <a:noFill/>
          </a:ln>
        </p:spPr>
      </p:pic>
      <p:pic>
        <p:nvPicPr>
          <p:cNvPr id="19" name="Shape 19"/>
          <p:cNvPicPr preferRelativeResize="0"/>
          <p:nvPr/>
        </p:nvPicPr>
        <p:blipFill rotWithShape="1">
          <a:blip r:embed="rId4">
            <a:alphaModFix/>
          </a:blip>
          <a:srcRect/>
          <a:stretch/>
        </p:blipFill>
        <p:spPr>
          <a:xfrm>
            <a:off x="80111" y="4525925"/>
            <a:ext cx="2319162" cy="1407645"/>
          </a:xfrm>
          <a:prstGeom prst="rect">
            <a:avLst/>
          </a:prstGeom>
          <a:noFill/>
          <a:ln>
            <a:noFill/>
          </a:ln>
        </p:spPr>
      </p:pic>
      <p:pic>
        <p:nvPicPr>
          <p:cNvPr id="20" name="Shape 20"/>
          <p:cNvPicPr preferRelativeResize="0"/>
          <p:nvPr/>
        </p:nvPicPr>
        <p:blipFill rotWithShape="1">
          <a:blip r:embed="rId5">
            <a:alphaModFix/>
          </a:blip>
          <a:srcRect/>
          <a:stretch/>
        </p:blipFill>
        <p:spPr>
          <a:xfrm>
            <a:off x="4180326" y="3357564"/>
            <a:ext cx="2486024"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Industrial 2">
    <p:spTree>
      <p:nvGrpSpPr>
        <p:cNvPr id="1" name="Shape 98"/>
        <p:cNvGrpSpPr/>
        <p:nvPr/>
      </p:nvGrpSpPr>
      <p:grpSpPr>
        <a:xfrm>
          <a:off x="0" y="0"/>
          <a:ext cx="0" cy="0"/>
          <a:chOff x="0" y="0"/>
          <a:chExt cx="0" cy="0"/>
        </a:xfrm>
      </p:grpSpPr>
      <p:pic>
        <p:nvPicPr>
          <p:cNvPr id="99" name="Shape 99"/>
          <p:cNvPicPr preferRelativeResize="0"/>
          <p:nvPr/>
        </p:nvPicPr>
        <p:blipFill rotWithShape="1">
          <a:blip r:embed="rId2">
            <a:alphaModFix/>
          </a:blip>
          <a:srcRect/>
          <a:stretch/>
        </p:blipFill>
        <p:spPr>
          <a:xfrm>
            <a:off x="0" y="0"/>
            <a:ext cx="9144001" cy="6858000"/>
          </a:xfrm>
          <a:prstGeom prst="rect">
            <a:avLst/>
          </a:prstGeom>
          <a:noFill/>
          <a:ln>
            <a:noFill/>
          </a:ln>
        </p:spPr>
      </p:pic>
      <p:grpSp>
        <p:nvGrpSpPr>
          <p:cNvPr id="100" name="Shape 100"/>
          <p:cNvGrpSpPr/>
          <p:nvPr/>
        </p:nvGrpSpPr>
        <p:grpSpPr>
          <a:xfrm>
            <a:off x="0" y="0"/>
            <a:ext cx="9144001" cy="6858000"/>
            <a:chOff x="0" y="0"/>
            <a:chExt cx="9144001" cy="6858000"/>
          </a:xfrm>
        </p:grpSpPr>
        <p:sp>
          <p:nvSpPr>
            <p:cNvPr id="101" name="Shape 101"/>
            <p:cNvSpPr/>
            <p:nvPr/>
          </p:nvSpPr>
          <p:spPr>
            <a:xfrm>
              <a:off x="590550" y="4808482"/>
              <a:ext cx="8553450" cy="1592316"/>
            </a:xfrm>
            <a:prstGeom prst="rect">
              <a:avLst/>
            </a:prstGeom>
            <a:solidFill>
              <a:srgbClr val="080808">
                <a:alpha val="38823"/>
              </a:srgbClr>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102" name="Shape 102"/>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103" name="Shape 103"/>
            <p:cNvPicPr preferRelativeResize="0"/>
            <p:nvPr/>
          </p:nvPicPr>
          <p:blipFill rotWithShape="1">
            <a:blip r:embed="rId4">
              <a:alphaModFix/>
            </a:blip>
            <a:srcRect t="14312" r="17371"/>
            <a:stretch/>
          </p:blipFill>
          <p:spPr>
            <a:xfrm>
              <a:off x="6788150" y="0"/>
              <a:ext cx="2355851" cy="6400799"/>
            </a:xfrm>
            <a:prstGeom prst="rect">
              <a:avLst/>
            </a:prstGeom>
            <a:noFill/>
            <a:ln>
              <a:noFill/>
            </a:ln>
          </p:spPr>
        </p:pic>
      </p:grpSp>
      <p:sp>
        <p:nvSpPr>
          <p:cNvPr id="104" name="Shape 104"/>
          <p:cNvSpPr txBox="1"/>
          <p:nvPr/>
        </p:nvSpPr>
        <p:spPr>
          <a:xfrm>
            <a:off x="0" y="0"/>
            <a:ext cx="9144000" cy="6857999"/>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Font typeface="Arial"/>
              <a:buNone/>
            </a:pPr>
            <a:endParaRPr sz="3200" b="0" i="0" u="none" strike="noStrike" cap="none">
              <a:solidFill>
                <a:schemeClr val="dk1"/>
              </a:solidFill>
              <a:latin typeface="Calibri"/>
              <a:ea typeface="Calibri"/>
              <a:cs typeface="Calibri"/>
              <a:sym typeface="Calibri"/>
            </a:endParaRPr>
          </a:p>
        </p:txBody>
      </p:sp>
      <p:sp>
        <p:nvSpPr>
          <p:cNvPr id="105" name="Shape 10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200" b="0" i="0" u="none" strike="noStrike" cap="none">
                <a:solidFill>
                  <a:srgbClr val="888888"/>
                </a:solidFill>
                <a:latin typeface="Calibri"/>
                <a:ea typeface="Calibri"/>
                <a:cs typeface="Calibri"/>
                <a:sym typeface="Calibri"/>
              </a:rPr>
              <a:t>‹Nº›</a:t>
            </a:fld>
            <a:endParaRPr lang="es-CO" sz="1200" b="0" i="0" u="none" strike="noStrike" cap="none">
              <a:solidFill>
                <a:srgbClr val="888888"/>
              </a:solidFill>
              <a:latin typeface="Calibri"/>
              <a:ea typeface="Calibri"/>
              <a:cs typeface="Calibri"/>
              <a:sym typeface="Calibri"/>
            </a:endParaRPr>
          </a:p>
        </p:txBody>
      </p:sp>
      <p:pic>
        <p:nvPicPr>
          <p:cNvPr id="108" name="Shape 108"/>
          <p:cNvPicPr preferRelativeResize="0"/>
          <p:nvPr/>
        </p:nvPicPr>
        <p:blipFill rotWithShape="1">
          <a:blip r:embed="rId5">
            <a:alphaModFix/>
          </a:blip>
          <a:srcRect/>
          <a:stretch/>
        </p:blipFill>
        <p:spPr>
          <a:xfrm>
            <a:off x="8017182" y="2853375"/>
            <a:ext cx="696913" cy="5619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Infraestructura">
    <p:spTree>
      <p:nvGrpSpPr>
        <p:cNvPr id="1" name="Shape 109"/>
        <p:cNvGrpSpPr/>
        <p:nvPr/>
      </p:nvGrpSpPr>
      <p:grpSpPr>
        <a:xfrm>
          <a:off x="0" y="0"/>
          <a:ext cx="0" cy="0"/>
          <a:chOff x="0" y="0"/>
          <a:chExt cx="0" cy="0"/>
        </a:xfrm>
      </p:grpSpPr>
      <p:sp>
        <p:nvSpPr>
          <p:cNvPr id="110" name="Shape 11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200" b="0" i="0" u="none" strike="noStrike" cap="none">
                <a:solidFill>
                  <a:srgbClr val="888888"/>
                </a:solidFill>
                <a:latin typeface="Calibri"/>
                <a:ea typeface="Calibri"/>
                <a:cs typeface="Calibri"/>
                <a:sym typeface="Calibri"/>
              </a:rPr>
              <a:t>‹Nº›</a:t>
            </a:fld>
            <a:endParaRPr lang="es-CO" sz="1200" b="0" i="0" u="none" strike="noStrike" cap="none">
              <a:solidFill>
                <a:srgbClr val="888888"/>
              </a:solidFill>
              <a:latin typeface="Calibri"/>
              <a:ea typeface="Calibri"/>
              <a:cs typeface="Calibri"/>
              <a:sym typeface="Calibri"/>
            </a:endParaRPr>
          </a:p>
        </p:txBody>
      </p:sp>
      <p:pic>
        <p:nvPicPr>
          <p:cNvPr id="113" name="Shape 113"/>
          <p:cNvPicPr preferRelativeResize="0"/>
          <p:nvPr/>
        </p:nvPicPr>
        <p:blipFill rotWithShape="1">
          <a:blip r:embed="rId2">
            <a:alphaModFix/>
          </a:blip>
          <a:srcRect/>
          <a:stretch/>
        </p:blipFill>
        <p:spPr>
          <a:xfrm>
            <a:off x="27295" y="-40944"/>
            <a:ext cx="9144001" cy="6858000"/>
          </a:xfrm>
          <a:prstGeom prst="rect">
            <a:avLst/>
          </a:prstGeom>
          <a:noFill/>
          <a:ln>
            <a:noFill/>
          </a:ln>
        </p:spPr>
      </p:pic>
      <p:sp>
        <p:nvSpPr>
          <p:cNvPr id="114" name="Shape 114"/>
          <p:cNvSpPr/>
          <p:nvPr/>
        </p:nvSpPr>
        <p:spPr>
          <a:xfrm>
            <a:off x="95534" y="137071"/>
            <a:ext cx="9075762" cy="1756900"/>
          </a:xfrm>
          <a:prstGeom prst="rect">
            <a:avLst/>
          </a:prstGeom>
          <a:solidFill>
            <a:srgbClr val="080808">
              <a:alpha val="38823"/>
            </a:srgbClr>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15" name="Shape 115"/>
          <p:cNvSpPr txBox="1"/>
          <p:nvPr/>
        </p:nvSpPr>
        <p:spPr>
          <a:xfrm>
            <a:off x="0" y="0"/>
            <a:ext cx="9144000" cy="6857999"/>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Font typeface="Arial"/>
              <a:buNone/>
            </a:pPr>
            <a:endParaRPr sz="3200" b="0" i="0" u="none" strike="noStrike" cap="none">
              <a:solidFill>
                <a:schemeClr val="dk1"/>
              </a:solidFill>
              <a:latin typeface="Calibri"/>
              <a:ea typeface="Calibri"/>
              <a:cs typeface="Calibri"/>
              <a:sym typeface="Calibri"/>
            </a:endParaRPr>
          </a:p>
        </p:txBody>
      </p:sp>
      <p:pic>
        <p:nvPicPr>
          <p:cNvPr id="116" name="Shape 116"/>
          <p:cNvPicPr preferRelativeResize="0"/>
          <p:nvPr/>
        </p:nvPicPr>
        <p:blipFill rotWithShape="1">
          <a:blip r:embed="rId3">
            <a:alphaModFix/>
          </a:blip>
          <a:srcRect l="46767" b="14698"/>
          <a:stretch/>
        </p:blipFill>
        <p:spPr>
          <a:xfrm>
            <a:off x="0" y="-1270341"/>
            <a:ext cx="3137060" cy="8254465"/>
          </a:xfrm>
          <a:prstGeom prst="rect">
            <a:avLst/>
          </a:prstGeom>
          <a:noFill/>
          <a:ln>
            <a:noFill/>
          </a:ln>
        </p:spPr>
      </p:pic>
      <p:pic>
        <p:nvPicPr>
          <p:cNvPr id="117" name="Shape 117"/>
          <p:cNvPicPr preferRelativeResize="0"/>
          <p:nvPr/>
        </p:nvPicPr>
        <p:blipFill rotWithShape="1">
          <a:blip r:embed="rId4">
            <a:alphaModFix/>
          </a:blip>
          <a:srcRect/>
          <a:stretch/>
        </p:blipFill>
        <p:spPr>
          <a:xfrm>
            <a:off x="6786588" y="-1091938"/>
            <a:ext cx="2996201" cy="7833934"/>
          </a:xfrm>
          <a:prstGeom prst="rect">
            <a:avLst/>
          </a:prstGeom>
          <a:noFill/>
          <a:ln>
            <a:noFill/>
          </a:ln>
        </p:spPr>
      </p:pic>
      <p:pic>
        <p:nvPicPr>
          <p:cNvPr id="118" name="Shape 118"/>
          <p:cNvPicPr preferRelativeResize="0"/>
          <p:nvPr/>
        </p:nvPicPr>
        <p:blipFill rotWithShape="1">
          <a:blip r:embed="rId5">
            <a:alphaModFix/>
          </a:blip>
          <a:srcRect/>
          <a:stretch/>
        </p:blipFill>
        <p:spPr>
          <a:xfrm>
            <a:off x="7919397" y="2620369"/>
            <a:ext cx="821993" cy="7092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ro">
    <p:spTree>
      <p:nvGrpSpPr>
        <p:cNvPr id="1" name="Shape 119"/>
        <p:cNvGrpSpPr/>
        <p:nvPr/>
      </p:nvGrpSpPr>
      <p:grpSpPr>
        <a:xfrm>
          <a:off x="0" y="0"/>
          <a:ext cx="0" cy="0"/>
          <a:chOff x="0" y="0"/>
          <a:chExt cx="0" cy="0"/>
        </a:xfrm>
      </p:grpSpPr>
      <p:sp>
        <p:nvSpPr>
          <p:cNvPr id="120" name="Shape 12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200" b="0" i="0" u="none" strike="noStrike" cap="none">
                <a:solidFill>
                  <a:srgbClr val="888888"/>
                </a:solidFill>
                <a:latin typeface="Calibri"/>
                <a:ea typeface="Calibri"/>
                <a:cs typeface="Calibri"/>
                <a:sym typeface="Calibri"/>
              </a:rPr>
              <a:t>‹Nº›</a:t>
            </a:fld>
            <a:endParaRPr lang="es-CO" sz="1200" b="0" i="0" u="none" strike="noStrike" cap="none">
              <a:solidFill>
                <a:srgbClr val="888888"/>
              </a:solidFill>
              <a:latin typeface="Calibri"/>
              <a:ea typeface="Calibri"/>
              <a:cs typeface="Calibri"/>
              <a:sym typeface="Calibri"/>
            </a:endParaRPr>
          </a:p>
        </p:txBody>
      </p:sp>
      <p:pic>
        <p:nvPicPr>
          <p:cNvPr id="123" name="Shape 123"/>
          <p:cNvPicPr preferRelativeResize="0"/>
          <p:nvPr/>
        </p:nvPicPr>
        <p:blipFill rotWithShape="1">
          <a:blip r:embed="rId2">
            <a:alphaModFix/>
          </a:blip>
          <a:srcRect/>
          <a:stretch/>
        </p:blipFill>
        <p:spPr>
          <a:xfrm flipH="1">
            <a:off x="207277" y="0"/>
            <a:ext cx="8936719" cy="6898944"/>
          </a:xfrm>
          <a:prstGeom prst="rect">
            <a:avLst/>
          </a:prstGeom>
          <a:noFill/>
          <a:ln>
            <a:noFill/>
          </a:ln>
        </p:spPr>
      </p:pic>
      <p:sp>
        <p:nvSpPr>
          <p:cNvPr id="124" name="Shape 124"/>
          <p:cNvSpPr/>
          <p:nvPr/>
        </p:nvSpPr>
        <p:spPr>
          <a:xfrm>
            <a:off x="970892" y="4319751"/>
            <a:ext cx="9639299" cy="1702675"/>
          </a:xfrm>
          <a:prstGeom prst="rect">
            <a:avLst/>
          </a:prstGeom>
          <a:solidFill>
            <a:srgbClr val="080808">
              <a:alpha val="3882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25" name="Shape 125"/>
          <p:cNvSpPr txBox="1"/>
          <p:nvPr/>
        </p:nvSpPr>
        <p:spPr>
          <a:xfrm>
            <a:off x="0" y="0"/>
            <a:ext cx="9144000" cy="6857999"/>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Font typeface="Arial"/>
              <a:buNone/>
            </a:pPr>
            <a:endParaRPr sz="3200" b="0" i="0" u="none" strike="noStrike" cap="none">
              <a:solidFill>
                <a:schemeClr val="dk1"/>
              </a:solidFill>
              <a:latin typeface="Calibri"/>
              <a:ea typeface="Calibri"/>
              <a:cs typeface="Calibri"/>
              <a:sym typeface="Calibri"/>
            </a:endParaRPr>
          </a:p>
        </p:txBody>
      </p:sp>
      <p:pic>
        <p:nvPicPr>
          <p:cNvPr id="126" name="Shape 126"/>
          <p:cNvPicPr preferRelativeResize="0"/>
          <p:nvPr/>
        </p:nvPicPr>
        <p:blipFill rotWithShape="1">
          <a:blip r:embed="rId3">
            <a:alphaModFix/>
          </a:blip>
          <a:srcRect l="50000" t="11628" r="-3743" b="17500"/>
          <a:stretch/>
        </p:blipFill>
        <p:spPr>
          <a:xfrm>
            <a:off x="0" y="0"/>
            <a:ext cx="3286067" cy="6858000"/>
          </a:xfrm>
          <a:prstGeom prst="rect">
            <a:avLst/>
          </a:prstGeom>
          <a:noFill/>
          <a:ln>
            <a:noFill/>
          </a:ln>
        </p:spPr>
      </p:pic>
      <p:pic>
        <p:nvPicPr>
          <p:cNvPr id="127" name="Shape 127"/>
          <p:cNvPicPr preferRelativeResize="0"/>
          <p:nvPr/>
        </p:nvPicPr>
        <p:blipFill rotWithShape="1">
          <a:blip r:embed="rId4">
            <a:alphaModFix/>
          </a:blip>
          <a:srcRect/>
          <a:stretch/>
        </p:blipFill>
        <p:spPr>
          <a:xfrm>
            <a:off x="7260185" y="-307500"/>
            <a:ext cx="2361170" cy="6137055"/>
          </a:xfrm>
          <a:prstGeom prst="rect">
            <a:avLst/>
          </a:prstGeom>
          <a:noFill/>
          <a:ln>
            <a:noFill/>
          </a:ln>
        </p:spPr>
      </p:pic>
      <p:pic>
        <p:nvPicPr>
          <p:cNvPr id="128" name="Shape 128"/>
          <p:cNvPicPr preferRelativeResize="0"/>
          <p:nvPr/>
        </p:nvPicPr>
        <p:blipFill rotWithShape="1">
          <a:blip r:embed="rId5">
            <a:alphaModFix/>
          </a:blip>
          <a:srcRect/>
          <a:stretch/>
        </p:blipFill>
        <p:spPr>
          <a:xfrm>
            <a:off x="7783739" y="1746911"/>
            <a:ext cx="859809" cy="8598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ítulo y objetos">
    <p:spTree>
      <p:nvGrpSpPr>
        <p:cNvPr id="1" name="Shape 21"/>
        <p:cNvGrpSpPr/>
        <p:nvPr/>
      </p:nvGrpSpPr>
      <p:grpSpPr>
        <a:xfrm>
          <a:off x="0" y="0"/>
          <a:ext cx="0" cy="0"/>
          <a:chOff x="0" y="0"/>
          <a:chExt cx="0" cy="0"/>
        </a:xfrm>
      </p:grpSpPr>
      <p:sp>
        <p:nvSpPr>
          <p:cNvPr id="22" name="Shape 2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200" b="0" i="0" u="none" strike="noStrike" cap="none">
                <a:solidFill>
                  <a:srgbClr val="888888"/>
                </a:solidFill>
                <a:latin typeface="Calibri"/>
                <a:ea typeface="Calibri"/>
                <a:cs typeface="Calibri"/>
                <a:sym typeface="Calibri"/>
              </a:rPr>
              <a:t>‹Nº›</a:t>
            </a:fld>
            <a:endParaRPr lang="es-CO" sz="1200" b="0" i="0" u="none" strike="noStrike" cap="none">
              <a:solidFill>
                <a:srgbClr val="888888"/>
              </a:solidFill>
              <a:latin typeface="Calibri"/>
              <a:ea typeface="Calibri"/>
              <a:cs typeface="Calibri"/>
              <a:sym typeface="Calibri"/>
            </a:endParaRPr>
          </a:p>
        </p:txBody>
      </p:sp>
      <p:sp>
        <p:nvSpPr>
          <p:cNvPr id="25" name="Shape 25"/>
          <p:cNvSpPr/>
          <p:nvPr/>
        </p:nvSpPr>
        <p:spPr>
          <a:xfrm rot="-803363">
            <a:off x="-2292200" y="-163131"/>
            <a:ext cx="11941668" cy="1608630"/>
          </a:xfrm>
          <a:prstGeom prst="rect">
            <a:avLst/>
          </a:pr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6" name="Shape 26"/>
          <p:cNvSpPr/>
          <p:nvPr/>
        </p:nvSpPr>
        <p:spPr>
          <a:xfrm rot="-358659">
            <a:off x="-1002985" y="180846"/>
            <a:ext cx="10631005" cy="1316776"/>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7" name="Shape 27"/>
          <p:cNvSpPr/>
          <p:nvPr/>
        </p:nvSpPr>
        <p:spPr>
          <a:xfrm>
            <a:off x="-968311" y="198126"/>
            <a:ext cx="10631006" cy="1425956"/>
          </a:xfrm>
          <a:prstGeom prst="rect">
            <a:avLst/>
          </a:prstGeom>
          <a:solidFill>
            <a:srgbClr val="0099A5"/>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ítulo y objetos">
    <p:spTree>
      <p:nvGrpSpPr>
        <p:cNvPr id="1" name="Shape 28"/>
        <p:cNvGrpSpPr/>
        <p:nvPr/>
      </p:nvGrpSpPr>
      <p:grpSpPr>
        <a:xfrm>
          <a:off x="0" y="0"/>
          <a:ext cx="0" cy="0"/>
          <a:chOff x="0" y="0"/>
          <a:chExt cx="0" cy="0"/>
        </a:xfrm>
      </p:grpSpPr>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200" b="0" i="0" u="none" strike="noStrike" cap="none">
                <a:solidFill>
                  <a:srgbClr val="888888"/>
                </a:solidFill>
                <a:latin typeface="Calibri"/>
                <a:ea typeface="Calibri"/>
                <a:cs typeface="Calibri"/>
                <a:sym typeface="Calibri"/>
              </a:rPr>
              <a:t>‹Nº›</a:t>
            </a:fld>
            <a:endParaRPr lang="es-CO" sz="1200" b="0" i="0" u="none" strike="noStrike" cap="none">
              <a:solidFill>
                <a:srgbClr val="888888"/>
              </a:solidFill>
              <a:latin typeface="Calibri"/>
              <a:ea typeface="Calibri"/>
              <a:cs typeface="Calibri"/>
              <a:sym typeface="Calibri"/>
            </a:endParaRPr>
          </a:p>
        </p:txBody>
      </p:sp>
      <p:sp>
        <p:nvSpPr>
          <p:cNvPr id="32" name="Shape 32"/>
          <p:cNvSpPr/>
          <p:nvPr/>
        </p:nvSpPr>
        <p:spPr>
          <a:xfrm rot="-803363">
            <a:off x="-2292200" y="-163131"/>
            <a:ext cx="11941668" cy="1608630"/>
          </a:xfrm>
          <a:prstGeom prst="rect">
            <a:avLst/>
          </a:prstGeom>
          <a:solidFill>
            <a:srgbClr val="0099A5"/>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3" name="Shape 33"/>
          <p:cNvSpPr/>
          <p:nvPr/>
        </p:nvSpPr>
        <p:spPr>
          <a:xfrm rot="-358659">
            <a:off x="-1002985" y="180846"/>
            <a:ext cx="10631005" cy="1316776"/>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968311" y="198126"/>
            <a:ext cx="10631006" cy="1425956"/>
          </a:xfrm>
          <a:prstGeom prst="rect">
            <a:avLst/>
          </a:prstGeom>
          <a:solidFill>
            <a:srgbClr val="92D05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Formación">
    <p:spTree>
      <p:nvGrpSpPr>
        <p:cNvPr id="1" name="Shape 35"/>
        <p:cNvGrpSpPr/>
        <p:nvPr/>
      </p:nvGrpSpPr>
      <p:grpSpPr>
        <a:xfrm>
          <a:off x="0" y="0"/>
          <a:ext cx="0" cy="0"/>
          <a:chOff x="0" y="0"/>
          <a:chExt cx="0" cy="0"/>
        </a:xfrm>
      </p:grpSpPr>
      <p:pic>
        <p:nvPicPr>
          <p:cNvPr id="36" name="Shape 36" descr="D:\2015\_MG_1747.JPG"/>
          <p:cNvPicPr preferRelativeResize="0"/>
          <p:nvPr/>
        </p:nvPicPr>
        <p:blipFill rotWithShape="1">
          <a:blip r:embed="rId2">
            <a:alphaModFix/>
          </a:blip>
          <a:srcRect/>
          <a:stretch/>
        </p:blipFill>
        <p:spPr>
          <a:xfrm>
            <a:off x="0" y="0"/>
            <a:ext cx="9144000" cy="6857999"/>
          </a:xfrm>
          <a:prstGeom prst="rect">
            <a:avLst/>
          </a:prstGeom>
          <a:noFill/>
          <a:ln>
            <a:noFill/>
          </a:ln>
        </p:spPr>
      </p:pic>
      <p:grpSp>
        <p:nvGrpSpPr>
          <p:cNvPr id="37" name="Shape 37"/>
          <p:cNvGrpSpPr/>
          <p:nvPr/>
        </p:nvGrpSpPr>
        <p:grpSpPr>
          <a:xfrm>
            <a:off x="0" y="0"/>
            <a:ext cx="9144001" cy="6858000"/>
            <a:chOff x="0" y="0"/>
            <a:chExt cx="9144001" cy="6858000"/>
          </a:xfrm>
        </p:grpSpPr>
        <p:sp>
          <p:nvSpPr>
            <p:cNvPr id="38" name="Shape 38"/>
            <p:cNvSpPr/>
            <p:nvPr/>
          </p:nvSpPr>
          <p:spPr>
            <a:xfrm>
              <a:off x="590550" y="4808482"/>
              <a:ext cx="8553450" cy="1592316"/>
            </a:xfrm>
            <a:prstGeom prst="rect">
              <a:avLst/>
            </a:prstGeom>
            <a:solidFill>
              <a:srgbClr val="080808">
                <a:alpha val="38823"/>
              </a:srgbClr>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39" name="Shape 39"/>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40" name="Shape 40"/>
            <p:cNvPicPr preferRelativeResize="0"/>
            <p:nvPr/>
          </p:nvPicPr>
          <p:blipFill rotWithShape="1">
            <a:blip r:embed="rId4">
              <a:alphaModFix/>
            </a:blip>
            <a:srcRect t="14312" r="17371"/>
            <a:stretch/>
          </p:blipFill>
          <p:spPr>
            <a:xfrm>
              <a:off x="6788150" y="0"/>
              <a:ext cx="2355851" cy="6400799"/>
            </a:xfrm>
            <a:prstGeom prst="rect">
              <a:avLst/>
            </a:prstGeom>
            <a:noFill/>
            <a:ln>
              <a:noFill/>
            </a:ln>
          </p:spPr>
        </p:pic>
        <p:pic>
          <p:nvPicPr>
            <p:cNvPr id="41" name="Shape 41"/>
            <p:cNvPicPr preferRelativeResize="0"/>
            <p:nvPr/>
          </p:nvPicPr>
          <p:blipFill rotWithShape="1">
            <a:blip r:embed="rId5">
              <a:alphaModFix/>
            </a:blip>
            <a:srcRect/>
            <a:stretch/>
          </p:blipFill>
          <p:spPr>
            <a:xfrm>
              <a:off x="8061325" y="2782886"/>
              <a:ext cx="573086" cy="550863"/>
            </a:xfrm>
            <a:prstGeom prst="rect">
              <a:avLst/>
            </a:prstGeom>
            <a:noFill/>
            <a:ln>
              <a:noFill/>
            </a:ln>
          </p:spPr>
        </p:pic>
      </p:grpSp>
      <p:sp>
        <p:nvSpPr>
          <p:cNvPr id="42" name="Shape 42"/>
          <p:cNvSpPr txBox="1"/>
          <p:nvPr/>
        </p:nvSpPr>
        <p:spPr>
          <a:xfrm>
            <a:off x="0" y="0"/>
            <a:ext cx="9144000" cy="6857999"/>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Font typeface="Arial"/>
              <a:buNone/>
            </a:pPr>
            <a:endParaRPr sz="3200" b="0" i="0" u="none" strike="noStrike" cap="none">
              <a:solidFill>
                <a:schemeClr val="dk1"/>
              </a:solidFill>
              <a:latin typeface="Calibri"/>
              <a:ea typeface="Calibri"/>
              <a:cs typeface="Calibri"/>
              <a:sym typeface="Calibri"/>
            </a:endParaRPr>
          </a:p>
        </p:txBody>
      </p:sp>
      <p:sp>
        <p:nvSpPr>
          <p:cNvPr id="43" name="Shape 4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200" b="0" i="0" u="none" strike="noStrike" cap="none">
                <a:solidFill>
                  <a:srgbClr val="888888"/>
                </a:solidFill>
                <a:latin typeface="Calibri"/>
                <a:ea typeface="Calibri"/>
                <a:cs typeface="Calibri"/>
                <a:sym typeface="Calibri"/>
              </a:rPr>
              <a:t>‹Nº›</a:t>
            </a:fld>
            <a:endParaRPr lang="es-CO"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mpleo">
    <p:spTree>
      <p:nvGrpSpPr>
        <p:cNvPr id="1" name="Shape 46"/>
        <p:cNvGrpSpPr/>
        <p:nvPr/>
      </p:nvGrpSpPr>
      <p:grpSpPr>
        <a:xfrm>
          <a:off x="0" y="0"/>
          <a:ext cx="0" cy="0"/>
          <a:chOff x="0" y="0"/>
          <a:chExt cx="0" cy="0"/>
        </a:xfrm>
      </p:grpSpPr>
      <p:sp>
        <p:nvSpPr>
          <p:cNvPr id="47" name="Shape 4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200" b="0" i="0" u="none" strike="noStrike" cap="none">
                <a:solidFill>
                  <a:srgbClr val="888888"/>
                </a:solidFill>
                <a:latin typeface="Calibri"/>
                <a:ea typeface="Calibri"/>
                <a:cs typeface="Calibri"/>
                <a:sym typeface="Calibri"/>
              </a:rPr>
              <a:t>‹Nº›</a:t>
            </a:fld>
            <a:endParaRPr lang="es-CO" sz="1200" b="0" i="0" u="none" strike="noStrike" cap="none">
              <a:solidFill>
                <a:srgbClr val="888888"/>
              </a:solidFill>
              <a:latin typeface="Calibri"/>
              <a:ea typeface="Calibri"/>
              <a:cs typeface="Calibri"/>
              <a:sym typeface="Calibri"/>
            </a:endParaRPr>
          </a:p>
        </p:txBody>
      </p:sp>
      <p:grpSp>
        <p:nvGrpSpPr>
          <p:cNvPr id="50" name="Shape 50"/>
          <p:cNvGrpSpPr/>
          <p:nvPr/>
        </p:nvGrpSpPr>
        <p:grpSpPr>
          <a:xfrm>
            <a:off x="-495300" y="-1270341"/>
            <a:ext cx="10278090" cy="9017494"/>
            <a:chOff x="-495300" y="-1270341"/>
            <a:chExt cx="10278090" cy="9017494"/>
          </a:xfrm>
        </p:grpSpPr>
        <p:pic>
          <p:nvPicPr>
            <p:cNvPr id="51" name="Shape 51"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52" name="Shape 52"/>
            <p:cNvSpPr/>
            <p:nvPr/>
          </p:nvSpPr>
          <p:spPr>
            <a:xfrm>
              <a:off x="-495300" y="137071"/>
              <a:ext cx="9639299" cy="1756900"/>
            </a:xfrm>
            <a:prstGeom prst="rect">
              <a:avLst/>
            </a:prstGeom>
            <a:solidFill>
              <a:srgbClr val="080808">
                <a:alpha val="38823"/>
              </a:srgbClr>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53" name="Shape 53"/>
            <p:cNvSpPr txBox="1"/>
            <p:nvPr/>
          </p:nvSpPr>
          <p:spPr>
            <a:xfrm>
              <a:off x="0" y="0"/>
              <a:ext cx="9144000" cy="6857999"/>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Font typeface="Arial"/>
                <a:buNone/>
              </a:pPr>
              <a:endParaRPr sz="3200" b="0" i="0" u="none" strike="noStrike" cap="none">
                <a:solidFill>
                  <a:schemeClr val="dk1"/>
                </a:solidFill>
                <a:latin typeface="Calibri"/>
                <a:ea typeface="Calibri"/>
                <a:cs typeface="Calibri"/>
                <a:sym typeface="Calibri"/>
              </a:endParaRPr>
            </a:p>
          </p:txBody>
        </p:sp>
        <p:pic>
          <p:nvPicPr>
            <p:cNvPr id="54" name="Shape 54"/>
            <p:cNvPicPr preferRelativeResize="0"/>
            <p:nvPr/>
          </p:nvPicPr>
          <p:blipFill rotWithShape="1">
            <a:blip r:embed="rId3">
              <a:alphaModFix/>
            </a:blip>
            <a:srcRect l="46767" b="14698"/>
            <a:stretch/>
          </p:blipFill>
          <p:spPr>
            <a:xfrm>
              <a:off x="0" y="-1270341"/>
              <a:ext cx="3137060" cy="8254465"/>
            </a:xfrm>
            <a:prstGeom prst="rect">
              <a:avLst/>
            </a:prstGeom>
            <a:noFill/>
            <a:ln>
              <a:noFill/>
            </a:ln>
          </p:spPr>
        </p:pic>
        <p:pic>
          <p:nvPicPr>
            <p:cNvPr id="55" name="Shape 55"/>
            <p:cNvPicPr preferRelativeResize="0"/>
            <p:nvPr/>
          </p:nvPicPr>
          <p:blipFill rotWithShape="1">
            <a:blip r:embed="rId4">
              <a:alphaModFix/>
            </a:blip>
            <a:srcRect/>
            <a:stretch/>
          </p:blipFill>
          <p:spPr>
            <a:xfrm>
              <a:off x="6786588" y="-1091938"/>
              <a:ext cx="2996201" cy="7833934"/>
            </a:xfrm>
            <a:prstGeom prst="rect">
              <a:avLst/>
            </a:prstGeom>
            <a:noFill/>
            <a:ln>
              <a:noFill/>
            </a:ln>
          </p:spPr>
        </p:pic>
        <p:pic>
          <p:nvPicPr>
            <p:cNvPr id="56" name="Shape 56"/>
            <p:cNvPicPr preferRelativeResize="0"/>
            <p:nvPr/>
          </p:nvPicPr>
          <p:blipFill rotWithShape="1">
            <a:blip r:embed="rId5">
              <a:alphaModFix/>
            </a:blip>
            <a:srcRect/>
            <a:stretch/>
          </p:blipFill>
          <p:spPr>
            <a:xfrm>
              <a:off x="7957811" y="2627565"/>
              <a:ext cx="817199" cy="817199"/>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Emprendimiento">
    <p:spTree>
      <p:nvGrpSpPr>
        <p:cNvPr id="1" name="Shape 57"/>
        <p:cNvGrpSpPr/>
        <p:nvPr/>
      </p:nvGrpSpPr>
      <p:grpSpPr>
        <a:xfrm>
          <a:off x="0" y="0"/>
          <a:ext cx="0" cy="0"/>
          <a:chOff x="0" y="0"/>
          <a:chExt cx="0" cy="0"/>
        </a:xfrm>
      </p:grpSpPr>
      <p:sp>
        <p:nvSpPr>
          <p:cNvPr id="58" name="Shape 5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200" b="0" i="0" u="none" strike="noStrike" cap="none">
                <a:solidFill>
                  <a:srgbClr val="888888"/>
                </a:solidFill>
                <a:latin typeface="Calibri"/>
                <a:ea typeface="Calibri"/>
                <a:cs typeface="Calibri"/>
                <a:sym typeface="Calibri"/>
              </a:rPr>
              <a:t>‹Nº›</a:t>
            </a:fld>
            <a:endParaRPr lang="es-CO" sz="1200" b="0" i="0" u="none" strike="noStrike" cap="none">
              <a:solidFill>
                <a:srgbClr val="888888"/>
              </a:solidFill>
              <a:latin typeface="Calibri"/>
              <a:ea typeface="Calibri"/>
              <a:cs typeface="Calibri"/>
              <a:sym typeface="Calibri"/>
            </a:endParaRPr>
          </a:p>
        </p:txBody>
      </p:sp>
      <p:pic>
        <p:nvPicPr>
          <p:cNvPr id="61" name="Shape 61" descr="D:\Fotos\Fondo Emprender\emprendedores\_MG_4258.jpg"/>
          <p:cNvPicPr preferRelativeResize="0"/>
          <p:nvPr/>
        </p:nvPicPr>
        <p:blipFill rotWithShape="1">
          <a:blip r:embed="rId2">
            <a:alphaModFix/>
          </a:blip>
          <a:srcRect/>
          <a:stretch/>
        </p:blipFill>
        <p:spPr>
          <a:xfrm>
            <a:off x="0" y="0"/>
            <a:ext cx="9143998" cy="6858000"/>
          </a:xfrm>
          <a:prstGeom prst="rect">
            <a:avLst/>
          </a:prstGeom>
          <a:noFill/>
          <a:ln>
            <a:noFill/>
          </a:ln>
        </p:spPr>
      </p:pic>
      <p:sp>
        <p:nvSpPr>
          <p:cNvPr id="62" name="Shape 62"/>
          <p:cNvSpPr/>
          <p:nvPr/>
        </p:nvSpPr>
        <p:spPr>
          <a:xfrm>
            <a:off x="970892" y="4319751"/>
            <a:ext cx="9639299" cy="1702675"/>
          </a:xfrm>
          <a:prstGeom prst="rect">
            <a:avLst/>
          </a:prstGeom>
          <a:solidFill>
            <a:srgbClr val="080808">
              <a:alpha val="3882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63" name="Shape 63"/>
          <p:cNvSpPr txBox="1"/>
          <p:nvPr/>
        </p:nvSpPr>
        <p:spPr>
          <a:xfrm>
            <a:off x="0" y="0"/>
            <a:ext cx="9144000" cy="6857999"/>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Font typeface="Arial"/>
              <a:buNone/>
            </a:pPr>
            <a:endParaRPr sz="3200" b="0" i="0" u="none" strike="noStrike" cap="none">
              <a:solidFill>
                <a:schemeClr val="dk1"/>
              </a:solidFill>
              <a:latin typeface="Calibri"/>
              <a:ea typeface="Calibri"/>
              <a:cs typeface="Calibri"/>
              <a:sym typeface="Calibri"/>
            </a:endParaRPr>
          </a:p>
        </p:txBody>
      </p:sp>
      <p:pic>
        <p:nvPicPr>
          <p:cNvPr id="64" name="Shape 64"/>
          <p:cNvPicPr preferRelativeResize="0"/>
          <p:nvPr/>
        </p:nvPicPr>
        <p:blipFill rotWithShape="1">
          <a:blip r:embed="rId3">
            <a:alphaModFix/>
          </a:blip>
          <a:srcRect l="50000" t="11628" r="-3743" b="17500"/>
          <a:stretch/>
        </p:blipFill>
        <p:spPr>
          <a:xfrm>
            <a:off x="0" y="0"/>
            <a:ext cx="3286067" cy="6858000"/>
          </a:xfrm>
          <a:prstGeom prst="rect">
            <a:avLst/>
          </a:prstGeom>
          <a:noFill/>
          <a:ln>
            <a:noFill/>
          </a:ln>
        </p:spPr>
      </p:pic>
      <p:pic>
        <p:nvPicPr>
          <p:cNvPr id="65" name="Shape 65"/>
          <p:cNvPicPr preferRelativeResize="0"/>
          <p:nvPr/>
        </p:nvPicPr>
        <p:blipFill rotWithShape="1">
          <a:blip r:embed="rId4">
            <a:alphaModFix/>
          </a:blip>
          <a:srcRect/>
          <a:stretch/>
        </p:blipFill>
        <p:spPr>
          <a:xfrm>
            <a:off x="7260185" y="-307500"/>
            <a:ext cx="2361170" cy="6137055"/>
          </a:xfrm>
          <a:prstGeom prst="rect">
            <a:avLst/>
          </a:prstGeom>
          <a:noFill/>
          <a:ln>
            <a:noFill/>
          </a:ln>
        </p:spPr>
      </p:pic>
      <p:pic>
        <p:nvPicPr>
          <p:cNvPr id="66" name="Shape 66"/>
          <p:cNvPicPr preferRelativeResize="0"/>
          <p:nvPr/>
        </p:nvPicPr>
        <p:blipFill rotWithShape="1">
          <a:blip r:embed="rId5">
            <a:alphaModFix/>
          </a:blip>
          <a:srcRect/>
          <a:stretch/>
        </p:blipFill>
        <p:spPr>
          <a:xfrm>
            <a:off x="7859986" y="1859883"/>
            <a:ext cx="706907" cy="69643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World Skills">
    <p:spTree>
      <p:nvGrpSpPr>
        <p:cNvPr id="1" name="Shape 67"/>
        <p:cNvGrpSpPr/>
        <p:nvPr/>
      </p:nvGrpSpPr>
      <p:grpSpPr>
        <a:xfrm>
          <a:off x="0" y="0"/>
          <a:ext cx="0" cy="0"/>
          <a:chOff x="0" y="0"/>
          <a:chExt cx="0" cy="0"/>
        </a:xfrm>
      </p:grpSpPr>
      <p:pic>
        <p:nvPicPr>
          <p:cNvPr id="68" name="Shape 68"/>
          <p:cNvPicPr preferRelativeResize="0"/>
          <p:nvPr/>
        </p:nvPicPr>
        <p:blipFill rotWithShape="1">
          <a:blip r:embed="rId2">
            <a:alphaModFix/>
          </a:blip>
          <a:srcRect/>
          <a:stretch/>
        </p:blipFill>
        <p:spPr>
          <a:xfrm>
            <a:off x="0" y="0"/>
            <a:ext cx="9144001" cy="6858000"/>
          </a:xfrm>
          <a:prstGeom prst="rect">
            <a:avLst/>
          </a:prstGeom>
          <a:noFill/>
          <a:ln>
            <a:noFill/>
          </a:ln>
        </p:spPr>
      </p:pic>
      <p:grpSp>
        <p:nvGrpSpPr>
          <p:cNvPr id="69" name="Shape 69"/>
          <p:cNvGrpSpPr/>
          <p:nvPr/>
        </p:nvGrpSpPr>
        <p:grpSpPr>
          <a:xfrm>
            <a:off x="0" y="0"/>
            <a:ext cx="9144001" cy="6858000"/>
            <a:chOff x="0" y="0"/>
            <a:chExt cx="9144001" cy="6858000"/>
          </a:xfrm>
        </p:grpSpPr>
        <p:sp>
          <p:nvSpPr>
            <p:cNvPr id="70" name="Shape 70"/>
            <p:cNvSpPr/>
            <p:nvPr/>
          </p:nvSpPr>
          <p:spPr>
            <a:xfrm>
              <a:off x="590550" y="4808482"/>
              <a:ext cx="8553450" cy="1592316"/>
            </a:xfrm>
            <a:prstGeom prst="rect">
              <a:avLst/>
            </a:prstGeom>
            <a:solidFill>
              <a:srgbClr val="080808">
                <a:alpha val="38823"/>
              </a:srgbClr>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71" name="Shape 71"/>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72" name="Shape 72"/>
            <p:cNvPicPr preferRelativeResize="0"/>
            <p:nvPr/>
          </p:nvPicPr>
          <p:blipFill rotWithShape="1">
            <a:blip r:embed="rId4">
              <a:alphaModFix/>
            </a:blip>
            <a:srcRect t="14312" r="17371"/>
            <a:stretch/>
          </p:blipFill>
          <p:spPr>
            <a:xfrm>
              <a:off x="6788150" y="0"/>
              <a:ext cx="2355851" cy="6400799"/>
            </a:xfrm>
            <a:prstGeom prst="rect">
              <a:avLst/>
            </a:prstGeom>
            <a:noFill/>
            <a:ln>
              <a:noFill/>
            </a:ln>
          </p:spPr>
        </p:pic>
      </p:grpSp>
      <p:sp>
        <p:nvSpPr>
          <p:cNvPr id="73" name="Shape 73"/>
          <p:cNvSpPr txBox="1"/>
          <p:nvPr/>
        </p:nvSpPr>
        <p:spPr>
          <a:xfrm>
            <a:off x="0" y="0"/>
            <a:ext cx="9144000" cy="6857999"/>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Font typeface="Arial"/>
              <a:buNone/>
            </a:pPr>
            <a:endParaRPr sz="3200" b="0" i="0" u="none" strike="noStrike" cap="none">
              <a:solidFill>
                <a:schemeClr val="dk1"/>
              </a:solidFill>
              <a:latin typeface="Calibri"/>
              <a:ea typeface="Calibri"/>
              <a:cs typeface="Calibri"/>
              <a:sym typeface="Calibri"/>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200" b="0" i="0" u="none" strike="noStrike" cap="none">
                <a:solidFill>
                  <a:srgbClr val="888888"/>
                </a:solidFill>
                <a:latin typeface="Calibri"/>
                <a:ea typeface="Calibri"/>
                <a:cs typeface="Calibri"/>
                <a:sym typeface="Calibri"/>
              </a:rPr>
              <a:t>‹Nº›</a:t>
            </a:fld>
            <a:endParaRPr lang="es-CO" sz="1200" b="0" i="0" u="none" strike="noStrike" cap="none">
              <a:solidFill>
                <a:srgbClr val="888888"/>
              </a:solidFill>
              <a:latin typeface="Calibri"/>
              <a:ea typeface="Calibri"/>
              <a:cs typeface="Calibri"/>
              <a:sym typeface="Calibri"/>
            </a:endParaRPr>
          </a:p>
        </p:txBody>
      </p:sp>
      <p:pic>
        <p:nvPicPr>
          <p:cNvPr id="77" name="Shape 77"/>
          <p:cNvPicPr preferRelativeResize="0"/>
          <p:nvPr/>
        </p:nvPicPr>
        <p:blipFill rotWithShape="1">
          <a:blip r:embed="rId5">
            <a:alphaModFix/>
          </a:blip>
          <a:srcRect/>
          <a:stretch/>
        </p:blipFill>
        <p:spPr>
          <a:xfrm>
            <a:off x="7997185" y="2762866"/>
            <a:ext cx="689613" cy="64566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Industrial">
    <p:spTree>
      <p:nvGrpSpPr>
        <p:cNvPr id="1" name="Shape 78"/>
        <p:cNvGrpSpPr/>
        <p:nvPr/>
      </p:nvGrpSpPr>
      <p:grpSpPr>
        <a:xfrm>
          <a:off x="0" y="0"/>
          <a:ext cx="0" cy="0"/>
          <a:chOff x="0" y="0"/>
          <a:chExt cx="0" cy="0"/>
        </a:xfrm>
      </p:grpSpPr>
      <p:sp>
        <p:nvSpPr>
          <p:cNvPr id="79" name="Shape 7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200" b="0" i="0" u="none" strike="noStrike" cap="none">
                <a:solidFill>
                  <a:srgbClr val="888888"/>
                </a:solidFill>
                <a:latin typeface="Calibri"/>
                <a:ea typeface="Calibri"/>
                <a:cs typeface="Calibri"/>
                <a:sym typeface="Calibri"/>
              </a:rPr>
              <a:t>‹Nº›</a:t>
            </a:fld>
            <a:endParaRPr lang="es-CO" sz="1200" b="0" i="0" u="none" strike="noStrike" cap="none">
              <a:solidFill>
                <a:srgbClr val="888888"/>
              </a:solidFill>
              <a:latin typeface="Calibri"/>
              <a:ea typeface="Calibri"/>
              <a:cs typeface="Calibri"/>
              <a:sym typeface="Calibri"/>
            </a:endParaRPr>
          </a:p>
        </p:txBody>
      </p:sp>
      <p:pic>
        <p:nvPicPr>
          <p:cNvPr id="82" name="Shape 82"/>
          <p:cNvPicPr preferRelativeResize="0"/>
          <p:nvPr/>
        </p:nvPicPr>
        <p:blipFill rotWithShape="1">
          <a:blip r:embed="rId2">
            <a:alphaModFix/>
          </a:blip>
          <a:srcRect b="-934"/>
          <a:stretch/>
        </p:blipFill>
        <p:spPr>
          <a:xfrm>
            <a:off x="0" y="0"/>
            <a:ext cx="9144001" cy="6984123"/>
          </a:xfrm>
          <a:prstGeom prst="rect">
            <a:avLst/>
          </a:prstGeom>
          <a:noFill/>
          <a:ln>
            <a:noFill/>
          </a:ln>
        </p:spPr>
      </p:pic>
      <p:sp>
        <p:nvSpPr>
          <p:cNvPr id="83" name="Shape 83"/>
          <p:cNvSpPr/>
          <p:nvPr/>
        </p:nvSpPr>
        <p:spPr>
          <a:xfrm>
            <a:off x="95534" y="137071"/>
            <a:ext cx="9048465" cy="1756900"/>
          </a:xfrm>
          <a:prstGeom prst="rect">
            <a:avLst/>
          </a:prstGeom>
          <a:solidFill>
            <a:srgbClr val="080808">
              <a:alpha val="38823"/>
            </a:srgbClr>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84" name="Shape 84"/>
          <p:cNvSpPr txBox="1"/>
          <p:nvPr/>
        </p:nvSpPr>
        <p:spPr>
          <a:xfrm>
            <a:off x="0" y="0"/>
            <a:ext cx="9144000" cy="6857999"/>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Font typeface="Arial"/>
              <a:buNone/>
            </a:pPr>
            <a:endParaRPr sz="3200" b="0" i="0" u="none" strike="noStrike" cap="none">
              <a:solidFill>
                <a:schemeClr val="dk1"/>
              </a:solidFill>
              <a:latin typeface="Calibri"/>
              <a:ea typeface="Calibri"/>
              <a:cs typeface="Calibri"/>
              <a:sym typeface="Calibri"/>
            </a:endParaRPr>
          </a:p>
        </p:txBody>
      </p:sp>
      <p:pic>
        <p:nvPicPr>
          <p:cNvPr id="85" name="Shape 85"/>
          <p:cNvPicPr preferRelativeResize="0"/>
          <p:nvPr/>
        </p:nvPicPr>
        <p:blipFill rotWithShape="1">
          <a:blip r:embed="rId3">
            <a:alphaModFix/>
          </a:blip>
          <a:srcRect l="46767" b="14698"/>
          <a:stretch/>
        </p:blipFill>
        <p:spPr>
          <a:xfrm>
            <a:off x="0" y="-1270341"/>
            <a:ext cx="3137060" cy="8254465"/>
          </a:xfrm>
          <a:prstGeom prst="rect">
            <a:avLst/>
          </a:prstGeom>
          <a:noFill/>
          <a:ln>
            <a:noFill/>
          </a:ln>
        </p:spPr>
      </p:pic>
      <p:pic>
        <p:nvPicPr>
          <p:cNvPr id="86" name="Shape 86"/>
          <p:cNvPicPr preferRelativeResize="0"/>
          <p:nvPr/>
        </p:nvPicPr>
        <p:blipFill rotWithShape="1">
          <a:blip r:embed="rId4">
            <a:alphaModFix/>
          </a:blip>
          <a:srcRect/>
          <a:stretch/>
        </p:blipFill>
        <p:spPr>
          <a:xfrm>
            <a:off x="6786588" y="-1091938"/>
            <a:ext cx="2996201" cy="7833934"/>
          </a:xfrm>
          <a:prstGeom prst="rect">
            <a:avLst/>
          </a:prstGeom>
          <a:noFill/>
          <a:ln>
            <a:noFill/>
          </a:ln>
        </p:spPr>
      </p:pic>
      <p:pic>
        <p:nvPicPr>
          <p:cNvPr id="87" name="Shape 87"/>
          <p:cNvPicPr preferRelativeResize="0"/>
          <p:nvPr/>
        </p:nvPicPr>
        <p:blipFill rotWithShape="1">
          <a:blip r:embed="rId5">
            <a:alphaModFix/>
          </a:blip>
          <a:srcRect/>
          <a:stretch/>
        </p:blipFill>
        <p:spPr>
          <a:xfrm>
            <a:off x="7916521" y="2641599"/>
            <a:ext cx="811224" cy="70964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Formación 2">
    <p:spTree>
      <p:nvGrpSpPr>
        <p:cNvPr id="1" name="Shape 88"/>
        <p:cNvGrpSpPr/>
        <p:nvPr/>
      </p:nvGrpSpPr>
      <p:grpSpPr>
        <a:xfrm>
          <a:off x="0" y="0"/>
          <a:ext cx="0" cy="0"/>
          <a:chOff x="0" y="0"/>
          <a:chExt cx="0" cy="0"/>
        </a:xfrm>
      </p:grpSpPr>
      <p:sp>
        <p:nvSpPr>
          <p:cNvPr id="89" name="Shape 8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200" b="0" i="0" u="none" strike="noStrike" cap="none">
                <a:solidFill>
                  <a:srgbClr val="888888"/>
                </a:solidFill>
                <a:latin typeface="Calibri"/>
                <a:ea typeface="Calibri"/>
                <a:cs typeface="Calibri"/>
                <a:sym typeface="Calibri"/>
              </a:rPr>
              <a:t>‹Nº›</a:t>
            </a:fld>
            <a:endParaRPr lang="es-CO" sz="1200" b="0" i="0" u="none" strike="noStrike" cap="none">
              <a:solidFill>
                <a:srgbClr val="888888"/>
              </a:solidFill>
              <a:latin typeface="Calibri"/>
              <a:ea typeface="Calibri"/>
              <a:cs typeface="Calibri"/>
              <a:sym typeface="Calibri"/>
            </a:endParaRPr>
          </a:p>
        </p:txBody>
      </p:sp>
      <p:pic>
        <p:nvPicPr>
          <p:cNvPr id="92" name="Shape 92"/>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93" name="Shape 93"/>
          <p:cNvSpPr/>
          <p:nvPr/>
        </p:nvSpPr>
        <p:spPr>
          <a:xfrm>
            <a:off x="970892" y="4319751"/>
            <a:ext cx="9639299" cy="1702675"/>
          </a:xfrm>
          <a:prstGeom prst="rect">
            <a:avLst/>
          </a:prstGeom>
          <a:solidFill>
            <a:srgbClr val="080808">
              <a:alpha val="38823"/>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4" name="Shape 94"/>
          <p:cNvSpPr txBox="1"/>
          <p:nvPr/>
        </p:nvSpPr>
        <p:spPr>
          <a:xfrm>
            <a:off x="0" y="0"/>
            <a:ext cx="9144000" cy="6857999"/>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Font typeface="Arial"/>
              <a:buNone/>
            </a:pPr>
            <a:endParaRPr sz="3200" b="0" i="0" u="none" strike="noStrike" cap="none">
              <a:solidFill>
                <a:schemeClr val="dk1"/>
              </a:solidFill>
              <a:latin typeface="Calibri"/>
              <a:ea typeface="Calibri"/>
              <a:cs typeface="Calibri"/>
              <a:sym typeface="Calibri"/>
            </a:endParaRPr>
          </a:p>
        </p:txBody>
      </p:sp>
      <p:pic>
        <p:nvPicPr>
          <p:cNvPr id="95" name="Shape 95"/>
          <p:cNvPicPr preferRelativeResize="0"/>
          <p:nvPr/>
        </p:nvPicPr>
        <p:blipFill rotWithShape="1">
          <a:blip r:embed="rId3">
            <a:alphaModFix/>
          </a:blip>
          <a:srcRect l="50000" t="11628" r="-3743" b="17500"/>
          <a:stretch/>
        </p:blipFill>
        <p:spPr>
          <a:xfrm>
            <a:off x="0" y="0"/>
            <a:ext cx="3286067" cy="6858000"/>
          </a:xfrm>
          <a:prstGeom prst="rect">
            <a:avLst/>
          </a:prstGeom>
          <a:noFill/>
          <a:ln>
            <a:noFill/>
          </a:ln>
        </p:spPr>
      </p:pic>
      <p:pic>
        <p:nvPicPr>
          <p:cNvPr id="96" name="Shape 96"/>
          <p:cNvPicPr preferRelativeResize="0"/>
          <p:nvPr/>
        </p:nvPicPr>
        <p:blipFill rotWithShape="1">
          <a:blip r:embed="rId4">
            <a:alphaModFix/>
          </a:blip>
          <a:srcRect/>
          <a:stretch/>
        </p:blipFill>
        <p:spPr>
          <a:xfrm>
            <a:off x="7260185" y="-307500"/>
            <a:ext cx="2361170" cy="6137055"/>
          </a:xfrm>
          <a:prstGeom prst="rect">
            <a:avLst/>
          </a:prstGeom>
          <a:noFill/>
          <a:ln>
            <a:noFill/>
          </a:ln>
        </p:spPr>
      </p:pic>
      <p:pic>
        <p:nvPicPr>
          <p:cNvPr id="97" name="Shape 97"/>
          <p:cNvPicPr preferRelativeResize="0"/>
          <p:nvPr/>
        </p:nvPicPr>
        <p:blipFill rotWithShape="1">
          <a:blip r:embed="rId5">
            <a:alphaModFix/>
          </a:blip>
          <a:srcRect/>
          <a:stretch/>
        </p:blipFill>
        <p:spPr>
          <a:xfrm>
            <a:off x="7825335" y="1847763"/>
            <a:ext cx="765562" cy="72069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CO" sz="1200" b="0" i="0" u="none" strike="noStrike" cap="none">
                <a:solidFill>
                  <a:srgbClr val="888888"/>
                </a:solidFill>
                <a:latin typeface="Calibri"/>
                <a:ea typeface="Calibri"/>
                <a:cs typeface="Calibri"/>
                <a:sym typeface="Calibri"/>
              </a:rPr>
              <a:t>‹Nº›</a:t>
            </a:fld>
            <a:endParaRPr lang="es-CO"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p:nvPr/>
        </p:nvSpPr>
        <p:spPr>
          <a:xfrm>
            <a:off x="420622" y="362598"/>
            <a:ext cx="8092007" cy="930166"/>
          </a:xfrm>
          <a:prstGeom prst="rect">
            <a:avLst/>
          </a:prstGeom>
          <a:noFill/>
          <a:ln>
            <a:noFill/>
          </a:ln>
        </p:spPr>
        <p:txBody>
          <a:bodyPr lIns="91425" tIns="45700" rIns="91425" bIns="45700" anchor="ctr" anchorCtr="0">
            <a:noAutofit/>
          </a:bodyPr>
          <a:lstStyle/>
          <a:p>
            <a:pPr marL="0" marR="0" lvl="0" indent="0" algn="l" rtl="0">
              <a:spcBef>
                <a:spcPts val="0"/>
              </a:spcBef>
              <a:buClr>
                <a:srgbClr val="31859B"/>
              </a:buClr>
              <a:buSzPct val="25000"/>
              <a:buFont typeface="Questrial"/>
              <a:buNone/>
            </a:pPr>
            <a:r>
              <a:rPr lang="es-CO" sz="6600" b="1" i="0" u="none" strike="noStrike" cap="none">
                <a:solidFill>
                  <a:srgbClr val="31859B"/>
                </a:solidFill>
                <a:latin typeface="Questrial"/>
                <a:ea typeface="Questrial"/>
                <a:cs typeface="Questrial"/>
                <a:sym typeface="Questrial"/>
              </a:rPr>
              <a:t>Proyectos Primer</a:t>
            </a:r>
          </a:p>
        </p:txBody>
      </p:sp>
      <p:sp>
        <p:nvSpPr>
          <p:cNvPr id="134" name="Shape 134"/>
          <p:cNvSpPr txBox="1"/>
          <p:nvPr/>
        </p:nvSpPr>
        <p:spPr>
          <a:xfrm>
            <a:off x="420622" y="915682"/>
            <a:ext cx="7391399" cy="1172753"/>
          </a:xfrm>
          <a:prstGeom prst="rect">
            <a:avLst/>
          </a:prstGeom>
          <a:noFill/>
          <a:ln>
            <a:noFill/>
          </a:ln>
        </p:spPr>
        <p:txBody>
          <a:bodyPr lIns="91425" tIns="45700" rIns="91425" bIns="45700" anchor="ctr" anchorCtr="0">
            <a:noAutofit/>
          </a:bodyPr>
          <a:lstStyle/>
          <a:p>
            <a:pPr marL="0" marR="0" lvl="0" indent="0" algn="l" rtl="0">
              <a:spcBef>
                <a:spcPts val="0"/>
              </a:spcBef>
              <a:buClr>
                <a:srgbClr val="BFBFBF"/>
              </a:buClr>
              <a:buSzPct val="25000"/>
              <a:buFont typeface="Questrial"/>
              <a:buNone/>
            </a:pPr>
            <a:r>
              <a:rPr lang="es-CO" sz="4800" b="1" i="0" u="none" strike="noStrike" cap="none">
                <a:solidFill>
                  <a:srgbClr val="BFBFBF"/>
                </a:solidFill>
                <a:latin typeface="Questrial"/>
                <a:ea typeface="Questrial"/>
                <a:cs typeface="Questrial"/>
                <a:sym typeface="Questrial"/>
              </a:rPr>
              <a:t>Trimestre ADSI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p:nvPr/>
        </p:nvSpPr>
        <p:spPr>
          <a:xfrm>
            <a:off x="458270" y="170586"/>
            <a:ext cx="5664870" cy="930166"/>
          </a:xfrm>
          <a:prstGeom prst="rect">
            <a:avLst/>
          </a:prstGeom>
          <a:noFill/>
          <a:ln>
            <a:noFill/>
          </a:ln>
        </p:spPr>
        <p:txBody>
          <a:bodyPr lIns="91425" tIns="45700" rIns="91425" bIns="45700" anchor="ctr" anchorCtr="0">
            <a:noAutofit/>
          </a:bodyPr>
          <a:lstStyle/>
          <a:p>
            <a:pPr marL="0" marR="0" lvl="0" indent="0" algn="l" rtl="0">
              <a:spcBef>
                <a:spcPts val="0"/>
              </a:spcBef>
              <a:buClr>
                <a:srgbClr val="FFC000"/>
              </a:buClr>
              <a:buSzPct val="25000"/>
              <a:buFont typeface="Questrial"/>
              <a:buNone/>
            </a:pPr>
            <a:r>
              <a:rPr lang="es-CO" sz="5400" b="1" i="0" u="none" strike="noStrike" cap="none">
                <a:solidFill>
                  <a:srgbClr val="FFC000"/>
                </a:solidFill>
                <a:latin typeface="Questrial"/>
                <a:ea typeface="Questrial"/>
                <a:cs typeface="Questrial"/>
                <a:sym typeface="Questrial"/>
              </a:rPr>
              <a:t>Componente</a:t>
            </a:r>
            <a:r>
              <a:rPr lang="es-CO" sz="5400" b="1" i="0" u="none" strike="noStrike" cap="none">
                <a:solidFill>
                  <a:schemeClr val="lt1"/>
                </a:solidFill>
                <a:latin typeface="Calibri"/>
                <a:ea typeface="Calibri"/>
                <a:cs typeface="Calibri"/>
                <a:sym typeface="Calibri"/>
              </a:rPr>
              <a:t> </a:t>
            </a:r>
          </a:p>
        </p:txBody>
      </p:sp>
      <p:sp>
        <p:nvSpPr>
          <p:cNvPr id="141" name="Shape 141"/>
          <p:cNvSpPr txBox="1"/>
          <p:nvPr/>
        </p:nvSpPr>
        <p:spPr>
          <a:xfrm>
            <a:off x="474037" y="659564"/>
            <a:ext cx="7391399" cy="1172753"/>
          </a:xfrm>
          <a:prstGeom prst="rect">
            <a:avLst/>
          </a:prstGeom>
          <a:noFill/>
          <a:ln>
            <a:noFill/>
          </a:ln>
        </p:spPr>
        <p:txBody>
          <a:bodyPr lIns="91425" tIns="45700" rIns="91425" bIns="45700" anchor="ctr" anchorCtr="0">
            <a:noAutofit/>
          </a:bodyPr>
          <a:lstStyle/>
          <a:p>
            <a:pPr marL="0" marR="0" lvl="0" indent="0" algn="l" rtl="0">
              <a:spcBef>
                <a:spcPts val="0"/>
              </a:spcBef>
              <a:buClr>
                <a:srgbClr val="FFC000"/>
              </a:buClr>
              <a:buSzPct val="25000"/>
              <a:buFont typeface="Questrial"/>
              <a:buNone/>
            </a:pPr>
            <a:r>
              <a:rPr lang="es-CO" sz="4400" b="1" i="0" u="none" strike="noStrike" cap="none">
                <a:solidFill>
                  <a:srgbClr val="FFC000"/>
                </a:solidFill>
                <a:latin typeface="Questrial"/>
                <a:ea typeface="Questrial"/>
                <a:cs typeface="Questrial"/>
                <a:sym typeface="Questrial"/>
              </a:rPr>
              <a:t>Metodológico</a:t>
            </a:r>
          </a:p>
        </p:txBody>
      </p:sp>
      <p:sp>
        <p:nvSpPr>
          <p:cNvPr id="142" name="Shape 142"/>
          <p:cNvSpPr txBox="1"/>
          <p:nvPr/>
        </p:nvSpPr>
        <p:spPr>
          <a:xfrm>
            <a:off x="3467275" y="2559698"/>
            <a:ext cx="5503200" cy="3112500"/>
          </a:xfrm>
          <a:prstGeom prst="rect">
            <a:avLst/>
          </a:prstGeom>
          <a:noFill/>
          <a:ln>
            <a:noFill/>
          </a:ln>
        </p:spPr>
        <p:txBody>
          <a:bodyPr lIns="91425" tIns="45700" rIns="91425" bIns="45700" anchor="t" anchorCtr="0">
            <a:noAutofit/>
          </a:bodyPr>
          <a:lstStyle/>
          <a:p>
            <a:pPr marL="342900" marR="0" lvl="0" indent="-317500" algn="l" rtl="0">
              <a:spcBef>
                <a:spcPts val="0"/>
              </a:spcBef>
              <a:spcAft>
                <a:spcPts val="0"/>
              </a:spcAft>
              <a:buClr>
                <a:srgbClr val="3F3F3F"/>
              </a:buClr>
              <a:buSzPct val="100000"/>
              <a:buFont typeface="Questrial"/>
              <a:buChar char="❑"/>
            </a:pPr>
            <a:r>
              <a:rPr lang="es-CO" sz="2400" b="0" i="0" u="none" strike="noStrike" cap="none">
                <a:solidFill>
                  <a:srgbClr val="3F3F3F"/>
                </a:solidFill>
                <a:latin typeface="Questrial"/>
                <a:ea typeface="Questrial"/>
                <a:cs typeface="Questrial"/>
                <a:sym typeface="Questrial"/>
              </a:rPr>
              <a:t>Nombre proyecto</a:t>
            </a:r>
          </a:p>
          <a:p>
            <a:pPr marL="342900" marR="0" lvl="0" indent="-317500" algn="l" rtl="0">
              <a:spcBef>
                <a:spcPts val="560"/>
              </a:spcBef>
              <a:spcAft>
                <a:spcPts val="0"/>
              </a:spcAft>
              <a:buClr>
                <a:srgbClr val="3F3F3F"/>
              </a:buClr>
              <a:buSzPct val="100000"/>
              <a:buFont typeface="Questrial"/>
              <a:buChar char="❑"/>
            </a:pPr>
            <a:r>
              <a:rPr lang="es-CO" sz="2400" b="0" i="0" u="none" strike="noStrike" cap="none">
                <a:solidFill>
                  <a:srgbClr val="3F3F3F"/>
                </a:solidFill>
                <a:latin typeface="Questrial"/>
                <a:ea typeface="Questrial"/>
                <a:cs typeface="Questrial"/>
                <a:sym typeface="Questrial"/>
              </a:rPr>
              <a:t>Objetivo general</a:t>
            </a:r>
          </a:p>
          <a:p>
            <a:pPr marL="342900" marR="0" lvl="0" indent="-317500" algn="l" rtl="0">
              <a:spcBef>
                <a:spcPts val="560"/>
              </a:spcBef>
              <a:spcAft>
                <a:spcPts val="0"/>
              </a:spcAft>
              <a:buClr>
                <a:srgbClr val="3F3F3F"/>
              </a:buClr>
              <a:buSzPct val="100000"/>
              <a:buFont typeface="Questrial"/>
              <a:buChar char="❑"/>
            </a:pPr>
            <a:r>
              <a:rPr lang="es-CO" sz="2400" b="0" i="0" u="none" strike="noStrike" cap="none">
                <a:solidFill>
                  <a:srgbClr val="3F3F3F"/>
                </a:solidFill>
                <a:latin typeface="Questrial"/>
                <a:ea typeface="Questrial"/>
                <a:cs typeface="Questrial"/>
                <a:sym typeface="Questrial"/>
              </a:rPr>
              <a:t>Objetivos específicos</a:t>
            </a:r>
          </a:p>
          <a:p>
            <a:pPr marL="342900" marR="0" lvl="0" indent="-317500" algn="l" rtl="0">
              <a:spcBef>
                <a:spcPts val="560"/>
              </a:spcBef>
              <a:spcAft>
                <a:spcPts val="0"/>
              </a:spcAft>
              <a:buClr>
                <a:srgbClr val="3F3F3F"/>
              </a:buClr>
              <a:buSzPct val="100000"/>
              <a:buFont typeface="Questrial"/>
              <a:buChar char="❑"/>
            </a:pPr>
            <a:r>
              <a:rPr lang="es-CO" sz="2400" b="0" i="0" u="none" strike="noStrike" cap="none">
                <a:solidFill>
                  <a:srgbClr val="3F3F3F"/>
                </a:solidFill>
                <a:latin typeface="Questrial"/>
                <a:ea typeface="Questrial"/>
                <a:cs typeface="Questrial"/>
                <a:sym typeface="Questrial"/>
              </a:rPr>
              <a:t>Planteamiento del problema</a:t>
            </a:r>
          </a:p>
          <a:p>
            <a:pPr marL="342900" marR="0" lvl="0" indent="-317500" algn="l" rtl="0">
              <a:spcBef>
                <a:spcPts val="560"/>
              </a:spcBef>
              <a:spcAft>
                <a:spcPts val="0"/>
              </a:spcAft>
              <a:buClr>
                <a:srgbClr val="3F3F3F"/>
              </a:buClr>
              <a:buSzPct val="100000"/>
              <a:buFont typeface="Questrial"/>
              <a:buChar char="❑"/>
            </a:pPr>
            <a:r>
              <a:rPr lang="es-CO" sz="2400" b="0" i="0" u="none" strike="noStrike" cap="none">
                <a:solidFill>
                  <a:srgbClr val="3F3F3F"/>
                </a:solidFill>
                <a:latin typeface="Questrial"/>
                <a:ea typeface="Questrial"/>
                <a:cs typeface="Questrial"/>
                <a:sym typeface="Questrial"/>
              </a:rPr>
              <a:t>Alcance del proyecto</a:t>
            </a:r>
          </a:p>
          <a:p>
            <a:pPr marL="342900" marR="0" lvl="0" indent="-317500" algn="l" rtl="0">
              <a:spcBef>
                <a:spcPts val="560"/>
              </a:spcBef>
              <a:spcAft>
                <a:spcPts val="0"/>
              </a:spcAft>
              <a:buClr>
                <a:srgbClr val="3F3F3F"/>
              </a:buClr>
              <a:buSzPct val="100000"/>
              <a:buFont typeface="Questrial"/>
              <a:buChar char="❑"/>
            </a:pPr>
            <a:r>
              <a:rPr lang="es-CO" sz="2400" b="0" i="0" u="none" strike="noStrike" cap="none">
                <a:solidFill>
                  <a:srgbClr val="3F3F3F"/>
                </a:solidFill>
                <a:latin typeface="Questrial"/>
                <a:ea typeface="Questrial"/>
                <a:cs typeface="Questrial"/>
                <a:sym typeface="Questrial"/>
              </a:rPr>
              <a:t>Justificación</a:t>
            </a:r>
          </a:p>
          <a:p>
            <a:pPr marL="342900" marR="0" lvl="0" indent="-342900" algn="l" rtl="0">
              <a:spcBef>
                <a:spcPts val="560"/>
              </a:spcBef>
              <a:buClr>
                <a:schemeClr val="dk1"/>
              </a:buClr>
              <a:buFont typeface="Noto Sans Symbols"/>
              <a:buNone/>
            </a:pPr>
            <a:endParaRPr sz="2800" b="0" i="0" u="none" strike="noStrike" cap="none">
              <a:solidFill>
                <a:srgbClr val="3F3F3F"/>
              </a:solidFill>
              <a:latin typeface="Calibri"/>
              <a:ea typeface="Calibri"/>
              <a:cs typeface="Calibri"/>
              <a:sym typeface="Calibri"/>
            </a:endParaRPr>
          </a:p>
        </p:txBody>
      </p:sp>
      <p:pic>
        <p:nvPicPr>
          <p:cNvPr id="143" name="Shape 143"/>
          <p:cNvPicPr preferRelativeResize="0"/>
          <p:nvPr/>
        </p:nvPicPr>
        <p:blipFill rotWithShape="1">
          <a:blip r:embed="rId3">
            <a:alphaModFix/>
          </a:blip>
          <a:srcRect/>
          <a:stretch/>
        </p:blipFill>
        <p:spPr>
          <a:xfrm>
            <a:off x="798991" y="2559694"/>
            <a:ext cx="1973248" cy="2759581"/>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p:nvPr/>
        </p:nvSpPr>
        <p:spPr>
          <a:xfrm>
            <a:off x="503043" y="1474237"/>
            <a:ext cx="8210939" cy="3135086"/>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s-CO" sz="7200" b="0" i="0" u="none" strike="noStrike" cap="none">
                <a:solidFill>
                  <a:srgbClr val="31859B"/>
                </a:solidFill>
                <a:latin typeface="Questrial"/>
                <a:ea typeface="Questrial"/>
                <a:cs typeface="Questrial"/>
                <a:sym typeface="Questrial"/>
              </a:rPr>
              <a:t>TecnoWork</a:t>
            </a:r>
            <a:r>
              <a:rPr lang="es-CO" sz="7200" b="0" i="0" u="none" strike="noStrike" cap="none">
                <a:solidFill>
                  <a:schemeClr val="dk1"/>
                </a:solidFill>
                <a:latin typeface="Questrial"/>
                <a:ea typeface="Questrial"/>
                <a:cs typeface="Questrial"/>
                <a:sym typeface="Questrial"/>
              </a:rPr>
              <a:t>-</a:t>
            </a:r>
            <a:r>
              <a:rPr lang="es-CO" sz="7200" b="0" i="0" u="none" strike="noStrike" cap="none">
                <a:solidFill>
                  <a:srgbClr val="4F6128"/>
                </a:solidFill>
                <a:latin typeface="Questrial"/>
                <a:ea typeface="Questrial"/>
                <a:cs typeface="Questrial"/>
                <a:sym typeface="Questrial"/>
              </a:rPr>
              <a:t>SENA</a:t>
            </a:r>
          </a:p>
          <a:p>
            <a:pPr marL="0" marR="0" lvl="0" indent="0" algn="ctr" rtl="0">
              <a:spcBef>
                <a:spcPts val="0"/>
              </a:spcBef>
              <a:buNone/>
            </a:pPr>
            <a:endParaRPr sz="3000">
              <a:solidFill>
                <a:srgbClr val="4F6128"/>
              </a:solidFill>
              <a:latin typeface="Questrial"/>
              <a:ea typeface="Questrial"/>
              <a:cs typeface="Questrial"/>
              <a:sym typeface="Questrial"/>
            </a:endParaRPr>
          </a:p>
          <a:p>
            <a:pPr marL="0" marR="0" lvl="0" indent="0" algn="ctr" rtl="0">
              <a:spcBef>
                <a:spcPts val="0"/>
              </a:spcBef>
              <a:buSzPct val="25000"/>
              <a:buNone/>
            </a:pPr>
            <a:r>
              <a:rPr lang="es-CO" sz="3000">
                <a:solidFill>
                  <a:srgbClr val="4F6128"/>
                </a:solidFill>
                <a:latin typeface="Questrial"/>
                <a:ea typeface="Questrial"/>
                <a:cs typeface="Questrial"/>
                <a:sym typeface="Questrial"/>
              </a:rPr>
              <a:t>Sistema de Información Web de contacto entre prestadores de servicios y clientes</a:t>
            </a:r>
          </a:p>
        </p:txBody>
      </p:sp>
      <p:sp>
        <p:nvSpPr>
          <p:cNvPr id="150" name="Shape 150"/>
          <p:cNvSpPr txBox="1"/>
          <p:nvPr/>
        </p:nvSpPr>
        <p:spPr>
          <a:xfrm>
            <a:off x="1109566" y="4609323"/>
            <a:ext cx="6914762" cy="1594391"/>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Noto Sans Symbols"/>
              <a:buNone/>
            </a:pPr>
            <a:r>
              <a:rPr lang="es-CO" sz="2220" b="0" i="0" u="none" strike="noStrike" cap="none">
                <a:solidFill>
                  <a:srgbClr val="3F3F3F"/>
                </a:solidFill>
                <a:latin typeface="Questrial"/>
                <a:ea typeface="Questrial"/>
                <a:cs typeface="Questrial"/>
                <a:sym typeface="Questrial"/>
              </a:rPr>
              <a:t>1132322 GRUPO 3</a:t>
            </a:r>
          </a:p>
          <a:p>
            <a:pPr marL="342900" marR="0" lvl="0" indent="-342900" algn="l" rtl="0">
              <a:lnSpc>
                <a:spcPct val="110000"/>
              </a:lnSpc>
              <a:spcBef>
                <a:spcPts val="0"/>
              </a:spcBef>
              <a:spcAft>
                <a:spcPts val="0"/>
              </a:spcAft>
              <a:buClr>
                <a:schemeClr val="accent1"/>
              </a:buClr>
              <a:buSzPct val="97941"/>
              <a:buFont typeface="Arial"/>
              <a:buChar char="•"/>
            </a:pPr>
            <a:r>
              <a:rPr lang="es-CO" sz="1665" b="0" i="0" u="none" strike="noStrike" cap="none">
                <a:solidFill>
                  <a:srgbClr val="3F3F3F"/>
                </a:solidFill>
                <a:latin typeface="Questrial"/>
                <a:ea typeface="Questrial"/>
                <a:cs typeface="Questrial"/>
                <a:sym typeface="Questrial"/>
              </a:rPr>
              <a:t>LAURA GIRALDO </a:t>
            </a:r>
          </a:p>
          <a:p>
            <a:pPr marL="342900" marR="0" lvl="0" indent="-342900" algn="l" rtl="0">
              <a:lnSpc>
                <a:spcPct val="110000"/>
              </a:lnSpc>
              <a:spcBef>
                <a:spcPts val="0"/>
              </a:spcBef>
              <a:spcAft>
                <a:spcPts val="0"/>
              </a:spcAft>
              <a:buClr>
                <a:schemeClr val="accent1"/>
              </a:buClr>
              <a:buSzPct val="97941"/>
              <a:buFont typeface="Arial"/>
              <a:buChar char="•"/>
            </a:pPr>
            <a:r>
              <a:rPr lang="es-CO" sz="1665" b="0" i="0" u="none" strike="noStrike" cap="none">
                <a:solidFill>
                  <a:srgbClr val="3F3F3F"/>
                </a:solidFill>
                <a:latin typeface="Questrial"/>
                <a:ea typeface="Questrial"/>
                <a:cs typeface="Questrial"/>
                <a:sym typeface="Questrial"/>
              </a:rPr>
              <a:t>KEVIN RODRIGUEZ</a:t>
            </a:r>
          </a:p>
          <a:p>
            <a:pPr marL="342900" marR="0" lvl="0" indent="-342900" algn="l" rtl="0">
              <a:lnSpc>
                <a:spcPct val="110000"/>
              </a:lnSpc>
              <a:spcBef>
                <a:spcPts val="0"/>
              </a:spcBef>
              <a:spcAft>
                <a:spcPts val="0"/>
              </a:spcAft>
              <a:buClr>
                <a:schemeClr val="accent1"/>
              </a:buClr>
              <a:buSzPct val="97941"/>
              <a:buFont typeface="Arial"/>
              <a:buChar char="•"/>
            </a:pPr>
            <a:r>
              <a:rPr lang="es-CO" sz="1665" b="0" i="0" u="none" strike="noStrike" cap="none">
                <a:solidFill>
                  <a:srgbClr val="3F3F3F"/>
                </a:solidFill>
                <a:latin typeface="Questrial"/>
                <a:ea typeface="Questrial"/>
                <a:cs typeface="Questrial"/>
                <a:sym typeface="Questrial"/>
              </a:rPr>
              <a:t>ADRIANA BOGOTA </a:t>
            </a:r>
          </a:p>
        </p:txBody>
      </p:sp>
      <p:pic>
        <p:nvPicPr>
          <p:cNvPr id="151" name="Shape 151"/>
          <p:cNvPicPr preferRelativeResize="0"/>
          <p:nvPr/>
        </p:nvPicPr>
        <p:blipFill>
          <a:blip r:embed="rId3">
            <a:alphaModFix/>
          </a:blip>
          <a:stretch>
            <a:fillRect/>
          </a:stretch>
        </p:blipFill>
        <p:spPr>
          <a:xfrm>
            <a:off x="7180950" y="5043499"/>
            <a:ext cx="1652750" cy="14359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p:nvPr/>
        </p:nvSpPr>
        <p:spPr>
          <a:xfrm>
            <a:off x="150813" y="503850"/>
            <a:ext cx="8911686" cy="1280889"/>
          </a:xfrm>
          <a:prstGeom prst="rect">
            <a:avLst/>
          </a:prstGeom>
          <a:noFill/>
          <a:ln>
            <a:noFill/>
          </a:ln>
        </p:spPr>
        <p:txBody>
          <a:bodyPr lIns="91425" tIns="45700" rIns="91425" bIns="45700" anchor="t" anchorCtr="0">
            <a:noAutofit/>
          </a:bodyPr>
          <a:lstStyle/>
          <a:p>
            <a:pPr marL="0" marR="0" lvl="0" indent="0" algn="ctr" rtl="0">
              <a:spcBef>
                <a:spcPts val="0"/>
              </a:spcBef>
              <a:buClr>
                <a:srgbClr val="FFC000"/>
              </a:buClr>
              <a:buSzPct val="25000"/>
              <a:buFont typeface="Questrial"/>
              <a:buNone/>
            </a:pPr>
            <a:r>
              <a:rPr lang="es-CO" sz="6000" b="0" i="0" u="none" strike="noStrike" cap="none">
                <a:solidFill>
                  <a:srgbClr val="FFC000"/>
                </a:solidFill>
                <a:latin typeface="Questrial"/>
                <a:ea typeface="Questrial"/>
                <a:cs typeface="Questrial"/>
                <a:sym typeface="Questrial"/>
              </a:rPr>
              <a:t>OBJETIVO GENERAL</a:t>
            </a:r>
          </a:p>
        </p:txBody>
      </p:sp>
      <p:sp>
        <p:nvSpPr>
          <p:cNvPr id="157" name="Shape 157"/>
          <p:cNvSpPr txBox="1"/>
          <p:nvPr/>
        </p:nvSpPr>
        <p:spPr>
          <a:xfrm>
            <a:off x="771950" y="2697925"/>
            <a:ext cx="7775400" cy="3612000"/>
          </a:xfrm>
          <a:prstGeom prst="rect">
            <a:avLst/>
          </a:prstGeom>
          <a:noFill/>
          <a:ln>
            <a:noFill/>
          </a:ln>
        </p:spPr>
        <p:txBody>
          <a:bodyPr lIns="91425" tIns="45700" rIns="91425" bIns="45700" anchor="t" anchorCtr="0">
            <a:noAutofit/>
          </a:bodyPr>
          <a:lstStyle/>
          <a:p>
            <a:pPr marR="0" lvl="0" algn="just" rtl="0">
              <a:spcBef>
                <a:spcPts val="0"/>
              </a:spcBef>
              <a:spcAft>
                <a:spcPts val="0"/>
              </a:spcAft>
              <a:buNone/>
            </a:pPr>
            <a:r>
              <a:rPr lang="es-CO" sz="3600" dirty="0">
                <a:solidFill>
                  <a:schemeClr val="dk1"/>
                </a:solidFill>
                <a:latin typeface="Questrial"/>
                <a:ea typeface="Questrial"/>
                <a:cs typeface="Questrial"/>
                <a:sym typeface="Questrial"/>
              </a:rPr>
              <a:t>Crear un sistema de información web </a:t>
            </a:r>
            <a:r>
              <a:rPr lang="es-CO" sz="3600" dirty="0" smtClean="0">
                <a:solidFill>
                  <a:schemeClr val="dk1"/>
                </a:solidFill>
                <a:latin typeface="Questrial"/>
                <a:ea typeface="Questrial"/>
                <a:cs typeface="Questrial"/>
                <a:sym typeface="Questrial"/>
              </a:rPr>
              <a:t>que permita contactar </a:t>
            </a:r>
            <a:r>
              <a:rPr lang="es-CO" sz="3600" dirty="0">
                <a:solidFill>
                  <a:schemeClr val="dk1"/>
                </a:solidFill>
                <a:latin typeface="Questrial"/>
                <a:ea typeface="Questrial"/>
                <a:cs typeface="Questrial"/>
                <a:sym typeface="Questrial"/>
              </a:rPr>
              <a:t>clientes que soliciten un servicio con personal calificado (Egresados SENA).</a:t>
            </a:r>
            <a:r>
              <a:rPr lang="es-CO" sz="3600" b="0" i="0" u="none" strike="noStrike" cap="none" dirty="0">
                <a:solidFill>
                  <a:schemeClr val="dk1"/>
                </a:solidFill>
                <a:latin typeface="Questrial"/>
                <a:ea typeface="Questrial"/>
                <a:cs typeface="Questrial"/>
                <a:sym typeface="Questrial"/>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p:nvPr/>
        </p:nvSpPr>
        <p:spPr>
          <a:xfrm>
            <a:off x="358418" y="561902"/>
            <a:ext cx="8911686" cy="1280889"/>
          </a:xfrm>
          <a:prstGeom prst="rect">
            <a:avLst/>
          </a:prstGeom>
          <a:noFill/>
          <a:ln>
            <a:noFill/>
          </a:ln>
        </p:spPr>
        <p:txBody>
          <a:bodyPr lIns="91425" tIns="45700" rIns="91425" bIns="45700" anchor="t" anchorCtr="0">
            <a:noAutofit/>
          </a:bodyPr>
          <a:lstStyle/>
          <a:p>
            <a:pPr marL="0" marR="0" lvl="0" indent="0" algn="ctr" rtl="0">
              <a:spcBef>
                <a:spcPts val="0"/>
              </a:spcBef>
              <a:buClr>
                <a:srgbClr val="FFC000"/>
              </a:buClr>
              <a:buSzPct val="25000"/>
              <a:buFont typeface="Questrial"/>
              <a:buNone/>
            </a:pPr>
            <a:r>
              <a:rPr lang="es-CO" sz="5400" b="0" i="0" u="none" strike="noStrike" cap="none">
                <a:solidFill>
                  <a:srgbClr val="FFC000"/>
                </a:solidFill>
                <a:latin typeface="Questrial"/>
                <a:ea typeface="Questrial"/>
                <a:cs typeface="Questrial"/>
                <a:sym typeface="Questrial"/>
              </a:rPr>
              <a:t>OBJETIVOS ESPECÍFICOS </a:t>
            </a:r>
          </a:p>
        </p:txBody>
      </p:sp>
      <p:sp>
        <p:nvSpPr>
          <p:cNvPr id="163" name="Shape 163"/>
          <p:cNvSpPr txBox="1"/>
          <p:nvPr/>
        </p:nvSpPr>
        <p:spPr>
          <a:xfrm>
            <a:off x="727200" y="2237500"/>
            <a:ext cx="7820100" cy="4240200"/>
          </a:xfrm>
          <a:prstGeom prst="rect">
            <a:avLst/>
          </a:prstGeom>
          <a:noFill/>
          <a:ln>
            <a:noFill/>
          </a:ln>
        </p:spPr>
        <p:txBody>
          <a:bodyPr lIns="91425" tIns="45700" rIns="91425" bIns="45700" anchor="t" anchorCtr="0">
            <a:noAutofit/>
          </a:bodyPr>
          <a:lstStyle/>
          <a:p>
            <a:pPr marR="0" lvl="0" algn="just" rtl="0">
              <a:spcBef>
                <a:spcPts val="400"/>
              </a:spcBef>
              <a:spcAft>
                <a:spcPts val="0"/>
              </a:spcAft>
              <a:buNone/>
            </a:pPr>
            <a:endParaRPr sz="2400">
              <a:latin typeface="Questrial"/>
              <a:ea typeface="Questrial"/>
              <a:cs typeface="Questrial"/>
              <a:sym typeface="Questrial"/>
            </a:endParaRPr>
          </a:p>
          <a:p>
            <a:pPr marL="342900" lvl="0" indent="-368300" algn="just" rtl="0">
              <a:spcBef>
                <a:spcPts val="400"/>
              </a:spcBef>
              <a:buClr>
                <a:schemeClr val="dk1"/>
              </a:buClr>
              <a:buSzPct val="100000"/>
              <a:buFont typeface="Questrial"/>
              <a:buChar char="•"/>
            </a:pPr>
            <a:r>
              <a:rPr lang="es-CO" sz="2400">
                <a:solidFill>
                  <a:schemeClr val="dk1"/>
                </a:solidFill>
                <a:latin typeface="Questrial"/>
                <a:ea typeface="Questrial"/>
                <a:cs typeface="Questrial"/>
                <a:sym typeface="Questrial"/>
              </a:rPr>
              <a:t>Centralizar la información de solicitudes de servicios y egresados SENA.</a:t>
            </a:r>
          </a:p>
          <a:p>
            <a:pPr marL="342900" marR="0" lvl="0" indent="-368300" algn="just" rtl="0">
              <a:spcBef>
                <a:spcPts val="400"/>
              </a:spcBef>
              <a:spcAft>
                <a:spcPts val="0"/>
              </a:spcAft>
              <a:buClr>
                <a:schemeClr val="dk1"/>
              </a:buClr>
              <a:buSzPct val="100000"/>
              <a:buFont typeface="Questrial"/>
              <a:buChar char="•"/>
            </a:pPr>
            <a:r>
              <a:rPr lang="es-CO" sz="2400">
                <a:solidFill>
                  <a:schemeClr val="dk1"/>
                </a:solidFill>
                <a:latin typeface="Questrial"/>
                <a:ea typeface="Questrial"/>
                <a:cs typeface="Questrial"/>
                <a:sym typeface="Questrial"/>
              </a:rPr>
              <a:t>Generar un reporte de servicios que realizan los egresados.</a:t>
            </a:r>
          </a:p>
          <a:p>
            <a:pPr marL="342900" marR="0" lvl="0" indent="-368300" algn="just" rtl="0">
              <a:spcBef>
                <a:spcPts val="400"/>
              </a:spcBef>
              <a:spcAft>
                <a:spcPts val="0"/>
              </a:spcAft>
              <a:buClr>
                <a:schemeClr val="dk1"/>
              </a:buClr>
              <a:buSzPct val="100000"/>
              <a:buFont typeface="Questrial"/>
              <a:buChar char="•"/>
            </a:pPr>
            <a:r>
              <a:rPr lang="es-CO" sz="2400">
                <a:solidFill>
                  <a:schemeClr val="dk1"/>
                </a:solidFill>
                <a:latin typeface="Questrial"/>
                <a:ea typeface="Questrial"/>
                <a:cs typeface="Questrial"/>
                <a:sym typeface="Questrial"/>
              </a:rPr>
              <a:t>Evaluar la calidad de los servicios ofrecidos por los egresados SENA para el mejoramiento continuo del sistema.</a:t>
            </a:r>
          </a:p>
          <a:p>
            <a:pPr marR="0" lvl="0" algn="just" rtl="0">
              <a:spcBef>
                <a:spcPts val="400"/>
              </a:spcBef>
              <a:spcAft>
                <a:spcPts val="0"/>
              </a:spcAft>
              <a:buNone/>
            </a:pPr>
            <a:endParaRPr sz="2400">
              <a:solidFill>
                <a:schemeClr val="dk1"/>
              </a:solidFill>
              <a:latin typeface="Questrial"/>
              <a:ea typeface="Questrial"/>
              <a:cs typeface="Questrial"/>
              <a:sym typeface="Quest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p:nvPr/>
        </p:nvSpPr>
        <p:spPr>
          <a:xfrm>
            <a:off x="391886" y="317240"/>
            <a:ext cx="8080309" cy="1063689"/>
          </a:xfrm>
          <a:prstGeom prst="rect">
            <a:avLst/>
          </a:prstGeom>
          <a:noFill/>
          <a:ln>
            <a:noFill/>
          </a:ln>
        </p:spPr>
        <p:txBody>
          <a:bodyPr lIns="91425" tIns="45700" rIns="91425" bIns="45700" anchor="ctr" anchorCtr="0">
            <a:noAutofit/>
          </a:bodyPr>
          <a:lstStyle/>
          <a:p>
            <a:pPr marL="0" marR="0" lvl="0" indent="0" algn="l" rtl="0">
              <a:spcBef>
                <a:spcPts val="0"/>
              </a:spcBef>
              <a:buNone/>
            </a:pPr>
            <a:endParaRPr sz="8000" b="1" i="0" u="none" strike="noStrike" cap="none">
              <a:solidFill>
                <a:srgbClr val="92D050"/>
              </a:solidFill>
              <a:latin typeface="Calibri"/>
              <a:ea typeface="Calibri"/>
              <a:cs typeface="Calibri"/>
              <a:sym typeface="Calibri"/>
            </a:endParaRPr>
          </a:p>
        </p:txBody>
      </p:sp>
      <p:sp>
        <p:nvSpPr>
          <p:cNvPr id="169" name="Shape 169"/>
          <p:cNvSpPr txBox="1"/>
          <p:nvPr/>
        </p:nvSpPr>
        <p:spPr>
          <a:xfrm>
            <a:off x="-242594" y="561902"/>
            <a:ext cx="9512701" cy="1280889"/>
          </a:xfrm>
          <a:prstGeom prst="rect">
            <a:avLst/>
          </a:prstGeom>
          <a:noFill/>
          <a:ln>
            <a:noFill/>
          </a:ln>
        </p:spPr>
        <p:txBody>
          <a:bodyPr lIns="91425" tIns="45700" rIns="91425" bIns="45700" anchor="t" anchorCtr="0">
            <a:noAutofit/>
          </a:bodyPr>
          <a:lstStyle/>
          <a:p>
            <a:pPr marL="0" marR="0" lvl="0" indent="0" algn="ctr" rtl="0">
              <a:spcBef>
                <a:spcPts val="0"/>
              </a:spcBef>
              <a:buClr>
                <a:srgbClr val="FFC000"/>
              </a:buClr>
              <a:buSzPct val="25000"/>
              <a:buFont typeface="Questrial"/>
              <a:buNone/>
            </a:pPr>
            <a:r>
              <a:rPr lang="es-CO" sz="4400" b="0" i="0" u="none" strike="noStrike" cap="none">
                <a:solidFill>
                  <a:srgbClr val="FFC000"/>
                </a:solidFill>
                <a:latin typeface="Questrial"/>
                <a:ea typeface="Questrial"/>
                <a:cs typeface="Questrial"/>
                <a:sym typeface="Questrial"/>
              </a:rPr>
              <a:t>PLANTEAMIENTO  DEL PROBLEMA </a:t>
            </a:r>
          </a:p>
        </p:txBody>
      </p:sp>
      <p:sp>
        <p:nvSpPr>
          <p:cNvPr id="170" name="Shape 170"/>
          <p:cNvSpPr txBox="1"/>
          <p:nvPr/>
        </p:nvSpPr>
        <p:spPr>
          <a:xfrm>
            <a:off x="821175" y="2405350"/>
            <a:ext cx="7696800" cy="3412200"/>
          </a:xfrm>
          <a:prstGeom prst="rect">
            <a:avLst/>
          </a:prstGeom>
          <a:noFill/>
          <a:ln>
            <a:noFill/>
          </a:ln>
        </p:spPr>
        <p:txBody>
          <a:bodyPr lIns="91425" tIns="91425" rIns="91425" bIns="91425" anchor="ctr" anchorCtr="0">
            <a:noAutofit/>
          </a:bodyPr>
          <a:lstStyle/>
          <a:p>
            <a:pPr lvl="0" algn="just" rtl="0">
              <a:lnSpc>
                <a:spcPct val="115000"/>
              </a:lnSpc>
              <a:spcBef>
                <a:spcPts val="0"/>
              </a:spcBef>
              <a:buNone/>
            </a:pPr>
            <a:r>
              <a:rPr lang="es-CO" sz="2400">
                <a:latin typeface="Questrial"/>
                <a:ea typeface="Questrial"/>
                <a:cs typeface="Questrial"/>
                <a:sym typeface="Questrial"/>
              </a:rPr>
              <a:t>Teniendo en cuenta el tipo de demandas en el área de las TICs  que se ha visto laboralmente en la Ciudad de Bogotá y el nuevo enfoque que se tiene en el control del tiempo de trabajo, es necesaria la implementación de una herramienta que contacte egresados del SENA en esta área con ofertas laborales acordes con sus competencias.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p:nvPr/>
        </p:nvSpPr>
        <p:spPr>
          <a:xfrm>
            <a:off x="358418" y="561902"/>
            <a:ext cx="8911686" cy="1280889"/>
          </a:xfrm>
          <a:prstGeom prst="rect">
            <a:avLst/>
          </a:prstGeom>
          <a:noFill/>
          <a:ln>
            <a:noFill/>
          </a:ln>
        </p:spPr>
        <p:txBody>
          <a:bodyPr lIns="91425" tIns="45700" rIns="91425" bIns="45700" anchor="t" anchorCtr="0">
            <a:noAutofit/>
          </a:bodyPr>
          <a:lstStyle/>
          <a:p>
            <a:pPr marL="0" marR="0" lvl="0" indent="0" algn="ctr" rtl="0">
              <a:spcBef>
                <a:spcPts val="0"/>
              </a:spcBef>
              <a:buClr>
                <a:srgbClr val="FFC000"/>
              </a:buClr>
              <a:buSzPct val="25000"/>
              <a:buFont typeface="Questrial"/>
              <a:buNone/>
            </a:pPr>
            <a:r>
              <a:rPr lang="es-CO" sz="5400" b="0" i="0" u="none" strike="noStrike" cap="none">
                <a:solidFill>
                  <a:srgbClr val="FFC000"/>
                </a:solidFill>
                <a:latin typeface="Questrial"/>
                <a:ea typeface="Questrial"/>
                <a:cs typeface="Questrial"/>
                <a:sym typeface="Questrial"/>
              </a:rPr>
              <a:t>ALCANCE DEL PROYECTO </a:t>
            </a:r>
          </a:p>
        </p:txBody>
      </p:sp>
      <p:sp>
        <p:nvSpPr>
          <p:cNvPr id="176" name="Shape 176"/>
          <p:cNvSpPr txBox="1"/>
          <p:nvPr/>
        </p:nvSpPr>
        <p:spPr>
          <a:xfrm>
            <a:off x="712200" y="2304675"/>
            <a:ext cx="7719600" cy="4195200"/>
          </a:xfrm>
          <a:prstGeom prst="rect">
            <a:avLst/>
          </a:prstGeom>
          <a:noFill/>
          <a:ln>
            <a:noFill/>
          </a:ln>
        </p:spPr>
        <p:txBody>
          <a:bodyPr lIns="91425" tIns="91425" rIns="91425" bIns="91425" anchor="t" anchorCtr="0">
            <a:noAutofit/>
          </a:bodyPr>
          <a:lstStyle/>
          <a:p>
            <a:pPr marL="342900" marR="0" lvl="0" indent="-368300" algn="just" rtl="0">
              <a:lnSpc>
                <a:spcPct val="100000"/>
              </a:lnSpc>
              <a:spcBef>
                <a:spcPts val="0"/>
              </a:spcBef>
              <a:spcAft>
                <a:spcPts val="0"/>
              </a:spcAft>
              <a:buClr>
                <a:schemeClr val="dk1"/>
              </a:buClr>
              <a:buSzPct val="100000"/>
              <a:buChar char="•"/>
            </a:pPr>
            <a:r>
              <a:rPr lang="es-CO" sz="2400">
                <a:solidFill>
                  <a:schemeClr val="dk1"/>
                </a:solidFill>
                <a:highlight>
                  <a:srgbClr val="FFFFFF"/>
                </a:highlight>
                <a:latin typeface="Questrial"/>
                <a:ea typeface="Questrial"/>
                <a:cs typeface="Questrial"/>
                <a:sym typeface="Questrial"/>
              </a:rPr>
              <a:t>Darle un desarrollo tecnológico a la metodología usada en la búsqueda  de servicio y demanda en el área de las TICs.</a:t>
            </a:r>
          </a:p>
          <a:p>
            <a:pPr marL="342900" marR="0" lvl="0" indent="-368300" algn="just" rtl="0">
              <a:lnSpc>
                <a:spcPct val="100000"/>
              </a:lnSpc>
              <a:spcBef>
                <a:spcPts val="0"/>
              </a:spcBef>
              <a:spcAft>
                <a:spcPts val="0"/>
              </a:spcAft>
              <a:buClr>
                <a:schemeClr val="dk1"/>
              </a:buClr>
              <a:buSzPct val="100000"/>
              <a:buChar char="•"/>
            </a:pPr>
            <a:r>
              <a:rPr lang="es-CO" sz="2400">
                <a:solidFill>
                  <a:schemeClr val="dk1"/>
                </a:solidFill>
                <a:highlight>
                  <a:srgbClr val="FFFFFF"/>
                </a:highlight>
                <a:latin typeface="Questrial"/>
                <a:ea typeface="Questrial"/>
                <a:cs typeface="Questrial"/>
                <a:sym typeface="Questrial"/>
              </a:rPr>
              <a:t>Contribuir con el movimiento de la economía en la Ciudad de Bogotá.</a:t>
            </a:r>
          </a:p>
          <a:p>
            <a:pPr marL="342900" marR="0" lvl="0" indent="-368300" algn="just" rtl="0">
              <a:lnSpc>
                <a:spcPct val="100000"/>
              </a:lnSpc>
              <a:spcBef>
                <a:spcPts val="0"/>
              </a:spcBef>
              <a:spcAft>
                <a:spcPts val="0"/>
              </a:spcAft>
              <a:buClr>
                <a:schemeClr val="dk1"/>
              </a:buClr>
              <a:buSzPct val="100000"/>
              <a:buChar char="•"/>
            </a:pPr>
            <a:r>
              <a:rPr lang="es-CO" sz="2400">
                <a:solidFill>
                  <a:schemeClr val="dk1"/>
                </a:solidFill>
                <a:highlight>
                  <a:srgbClr val="FFFFFF"/>
                </a:highlight>
                <a:latin typeface="Questrial"/>
                <a:ea typeface="Questrial"/>
                <a:cs typeface="Questrial"/>
                <a:sym typeface="Questrial"/>
              </a:rPr>
              <a:t>Brindar al egresado del SENA un horario flexible.</a:t>
            </a:r>
          </a:p>
          <a:p>
            <a:pPr marL="342900" marR="0" lvl="0" indent="-368300" algn="just" rtl="0">
              <a:lnSpc>
                <a:spcPct val="100000"/>
              </a:lnSpc>
              <a:spcBef>
                <a:spcPts val="0"/>
              </a:spcBef>
              <a:spcAft>
                <a:spcPts val="0"/>
              </a:spcAft>
              <a:buClr>
                <a:schemeClr val="dk1"/>
              </a:buClr>
              <a:buSzPct val="100000"/>
              <a:buChar char="•"/>
            </a:pPr>
            <a:r>
              <a:rPr lang="es-CO" sz="2400">
                <a:solidFill>
                  <a:schemeClr val="dk1"/>
                </a:solidFill>
                <a:highlight>
                  <a:srgbClr val="FFFFFF"/>
                </a:highlight>
                <a:latin typeface="Questrial"/>
                <a:ea typeface="Questrial"/>
                <a:cs typeface="Questrial"/>
                <a:sym typeface="Questrial"/>
              </a:rPr>
              <a:t>Generar una cultura de confianza entre el sector económico y los egresados SENA en la Ciudad de Bogotá.</a:t>
            </a:r>
          </a:p>
          <a:p>
            <a:pPr marL="342900" marR="0" lvl="0" indent="-368300" algn="just" rtl="0">
              <a:lnSpc>
                <a:spcPct val="100000"/>
              </a:lnSpc>
              <a:spcBef>
                <a:spcPts val="0"/>
              </a:spcBef>
              <a:spcAft>
                <a:spcPts val="0"/>
              </a:spcAft>
              <a:buClr>
                <a:schemeClr val="dk1"/>
              </a:buClr>
              <a:buSzPct val="100000"/>
              <a:buChar char="•"/>
            </a:pPr>
            <a:r>
              <a:rPr lang="es-CO" sz="2400">
                <a:solidFill>
                  <a:schemeClr val="dk1"/>
                </a:solidFill>
                <a:highlight>
                  <a:srgbClr val="FFFFFF"/>
                </a:highlight>
                <a:latin typeface="Questrial"/>
                <a:ea typeface="Questrial"/>
                <a:cs typeface="Questrial"/>
                <a:sym typeface="Questrial"/>
              </a:rPr>
              <a:t>Mejorar el sistema laboral actual ampliando las alternativas de trabajo.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p:nvPr/>
        </p:nvSpPr>
        <p:spPr>
          <a:xfrm>
            <a:off x="358418" y="409502"/>
            <a:ext cx="8911800" cy="1281000"/>
          </a:xfrm>
          <a:prstGeom prst="rect">
            <a:avLst/>
          </a:prstGeom>
          <a:noFill/>
          <a:ln>
            <a:noFill/>
          </a:ln>
        </p:spPr>
        <p:txBody>
          <a:bodyPr lIns="91425" tIns="45700" rIns="91425" bIns="45700" anchor="t" anchorCtr="0">
            <a:noAutofit/>
          </a:bodyPr>
          <a:lstStyle/>
          <a:p>
            <a:pPr marL="0" marR="0" lvl="0" indent="0" algn="ctr" rtl="0">
              <a:spcBef>
                <a:spcPts val="0"/>
              </a:spcBef>
              <a:buClr>
                <a:srgbClr val="FFC000"/>
              </a:buClr>
              <a:buSzPct val="25000"/>
              <a:buFont typeface="Questrial"/>
              <a:buNone/>
            </a:pPr>
            <a:r>
              <a:rPr lang="es-CO" sz="5400">
                <a:solidFill>
                  <a:srgbClr val="FFC000"/>
                </a:solidFill>
                <a:latin typeface="Questrial"/>
                <a:ea typeface="Questrial"/>
                <a:cs typeface="Questrial"/>
                <a:sym typeface="Questrial"/>
              </a:rPr>
              <a:t>JUSTIFICACIÓN</a:t>
            </a:r>
            <a:r>
              <a:rPr lang="es-CO" sz="5400" b="0" i="0" u="none" strike="noStrike" cap="none">
                <a:solidFill>
                  <a:srgbClr val="FFC000"/>
                </a:solidFill>
                <a:latin typeface="Questrial"/>
                <a:ea typeface="Questrial"/>
                <a:cs typeface="Questrial"/>
                <a:sym typeface="Questrial"/>
              </a:rPr>
              <a:t> </a:t>
            </a:r>
          </a:p>
        </p:txBody>
      </p:sp>
      <p:sp>
        <p:nvSpPr>
          <p:cNvPr id="182" name="Shape 182"/>
          <p:cNvSpPr txBox="1"/>
          <p:nvPr/>
        </p:nvSpPr>
        <p:spPr>
          <a:xfrm>
            <a:off x="749575" y="2382950"/>
            <a:ext cx="7741800" cy="3535200"/>
          </a:xfrm>
          <a:prstGeom prst="rect">
            <a:avLst/>
          </a:prstGeom>
          <a:noFill/>
          <a:ln>
            <a:noFill/>
          </a:ln>
        </p:spPr>
        <p:txBody>
          <a:bodyPr lIns="91425" tIns="91425" rIns="91425" bIns="91425" anchor="ctr" anchorCtr="0">
            <a:noAutofit/>
          </a:bodyPr>
          <a:lstStyle/>
          <a:p>
            <a:pPr lvl="0" algn="just" rtl="0">
              <a:lnSpc>
                <a:spcPct val="115000"/>
              </a:lnSpc>
              <a:spcBef>
                <a:spcPts val="0"/>
              </a:spcBef>
              <a:buNone/>
            </a:pPr>
            <a:r>
              <a:rPr lang="es-CO" sz="2400">
                <a:latin typeface="Questrial"/>
                <a:ea typeface="Questrial"/>
                <a:cs typeface="Questrial"/>
                <a:sym typeface="Questrial"/>
              </a:rPr>
              <a:t>Lo que se busca con el proyecto TecnoWork-SENA   es aumentar las oportunidades de prestación de servicios profesionales en las áreas de las TIC´s, buscando otras alternativas que no sean necesariamente conseguir un empleo de tiempo completo sino, que dichos egresados puedan administrar eficientemente su tiempo.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297</Words>
  <Application>Microsoft Office PowerPoint</Application>
  <PresentationFormat>Presentación en pantalla (4:3)</PresentationFormat>
  <Paragraphs>36</Paragraphs>
  <Slides>8</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Questrial</vt:lpstr>
      <vt:lpstr>Arial</vt:lpstr>
      <vt:lpstr>Noto Sans Symbols</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aDri Ovalle</cp:lastModifiedBy>
  <cp:revision>2</cp:revision>
  <dcterms:modified xsi:type="dcterms:W3CDTF">2016-09-09T22:38:19Z</dcterms:modified>
</cp:coreProperties>
</file>