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Questrial"/>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Questrial-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 Id="rId3" Type="http://schemas.openxmlformats.org/officeDocument/2006/relationships/image" Target="../media/image02.png"/><Relationship Id="rId4" Type="http://schemas.openxmlformats.org/officeDocument/2006/relationships/image" Target="../media/image00.png"/><Relationship Id="rId5" Type="http://schemas.openxmlformats.org/officeDocument/2006/relationships/image" Target="../media/image0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 Id="rId3" Type="http://schemas.openxmlformats.org/officeDocument/2006/relationships/image" Target="../media/image08.png"/><Relationship Id="rId4" Type="http://schemas.openxmlformats.org/officeDocument/2006/relationships/image" Target="../media/image13.png"/><Relationship Id="rId5"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jpg"/><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0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8.png"/><Relationship Id="rId4" Type="http://schemas.openxmlformats.org/officeDocument/2006/relationships/image" Target="../media/image13.png"/><Relationship Id="rId5" Type="http://schemas.openxmlformats.org/officeDocument/2006/relationships/image" Target="../media/image1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08.png"/><Relationship Id="rId4" Type="http://schemas.openxmlformats.org/officeDocument/2006/relationships/image" Target="../media/image13.png"/><Relationship Id="rId5"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ortada">
    <p:spTree>
      <p:nvGrpSpPr>
        <p:cNvPr id="13" name="Shape 13"/>
        <p:cNvGrpSpPr/>
        <p:nvPr/>
      </p:nvGrpSpPr>
      <p:grpSpPr>
        <a:xfrm>
          <a:off x="0" y="0"/>
          <a:ext cx="0" cy="0"/>
          <a:chOff x="0" y="0"/>
          <a:chExt cx="0" cy="0"/>
        </a:xfrm>
      </p:grpSpPr>
      <p:pic>
        <p:nvPicPr>
          <p:cNvPr id="14" name="Shape 14"/>
          <p:cNvPicPr preferRelativeResize="0"/>
          <p:nvPr/>
        </p:nvPicPr>
        <p:blipFill rotWithShape="1">
          <a:blip r:embed="rId2">
            <a:alphaModFix/>
          </a:blip>
          <a:srcRect b="0" l="0" r="0" t="0"/>
          <a:stretch/>
        </p:blipFill>
        <p:spPr>
          <a:xfrm>
            <a:off x="4403048" y="3192122"/>
            <a:ext cx="4740951" cy="3665878"/>
          </a:xfrm>
          <a:prstGeom prst="rect">
            <a:avLst/>
          </a:prstGeom>
          <a:noFill/>
          <a:ln>
            <a:noFill/>
          </a:ln>
        </p:spPr>
      </p:pic>
      <p:sp>
        <p:nvSpPr>
          <p:cNvPr id="15" name="Shape 1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18" name="Shape 18"/>
          <p:cNvPicPr preferRelativeResize="0"/>
          <p:nvPr/>
        </p:nvPicPr>
        <p:blipFill rotWithShape="1">
          <a:blip r:embed="rId3">
            <a:alphaModFix/>
          </a:blip>
          <a:srcRect b="22946" l="10521" r="14498" t="17753"/>
          <a:stretch/>
        </p:blipFill>
        <p:spPr>
          <a:xfrm>
            <a:off x="0" y="0"/>
            <a:ext cx="9270122" cy="6858000"/>
          </a:xfrm>
          <a:prstGeom prst="rect">
            <a:avLst/>
          </a:prstGeom>
          <a:noFill/>
          <a:ln>
            <a:noFill/>
          </a:ln>
        </p:spPr>
      </p:pic>
      <p:pic>
        <p:nvPicPr>
          <p:cNvPr id="19" name="Shape 19"/>
          <p:cNvPicPr preferRelativeResize="0"/>
          <p:nvPr/>
        </p:nvPicPr>
        <p:blipFill rotWithShape="1">
          <a:blip r:embed="rId4">
            <a:alphaModFix/>
          </a:blip>
          <a:srcRect b="0" l="0" r="0" t="0"/>
          <a:stretch/>
        </p:blipFill>
        <p:spPr>
          <a:xfrm>
            <a:off x="80111" y="4525925"/>
            <a:ext cx="2319162" cy="1407645"/>
          </a:xfrm>
          <a:prstGeom prst="rect">
            <a:avLst/>
          </a:prstGeom>
          <a:noFill/>
          <a:ln>
            <a:noFill/>
          </a:ln>
        </p:spPr>
      </p:pic>
      <p:pic>
        <p:nvPicPr>
          <p:cNvPr id="20" name="Shape 20"/>
          <p:cNvPicPr preferRelativeResize="0"/>
          <p:nvPr/>
        </p:nvPicPr>
        <p:blipFill rotWithShape="1">
          <a:blip r:embed="rId5">
            <a:alphaModFix/>
          </a:blip>
          <a:srcRect b="0" l="0" r="0" t="0"/>
          <a:stretch/>
        </p:blipFill>
        <p:spPr>
          <a:xfrm>
            <a:off x="4180326" y="3357564"/>
            <a:ext cx="2486024"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dustrial 2">
    <p:spTree>
      <p:nvGrpSpPr>
        <p:cNvPr id="98" name="Shape 98"/>
        <p:cNvGrpSpPr/>
        <p:nvPr/>
      </p:nvGrpSpPr>
      <p:grpSpPr>
        <a:xfrm>
          <a:off x="0" y="0"/>
          <a:ext cx="0" cy="0"/>
          <a:chOff x="0" y="0"/>
          <a:chExt cx="0" cy="0"/>
        </a:xfrm>
      </p:grpSpPr>
      <p:pic>
        <p:nvPicPr>
          <p:cNvPr id="99" name="Shape 99"/>
          <p:cNvPicPr preferRelativeResize="0"/>
          <p:nvPr/>
        </p:nvPicPr>
        <p:blipFill rotWithShape="1">
          <a:blip r:embed="rId2">
            <a:alphaModFix/>
          </a:blip>
          <a:srcRect b="0" l="0" r="0" t="0"/>
          <a:stretch/>
        </p:blipFill>
        <p:spPr>
          <a:xfrm>
            <a:off x="0" y="0"/>
            <a:ext cx="9144001" cy="6858000"/>
          </a:xfrm>
          <a:prstGeom prst="rect">
            <a:avLst/>
          </a:prstGeom>
          <a:noFill/>
          <a:ln>
            <a:noFill/>
          </a:ln>
        </p:spPr>
      </p:pic>
      <p:grpSp>
        <p:nvGrpSpPr>
          <p:cNvPr id="100" name="Shape 100"/>
          <p:cNvGrpSpPr/>
          <p:nvPr/>
        </p:nvGrpSpPr>
        <p:grpSpPr>
          <a:xfrm>
            <a:off x="0" y="0"/>
            <a:ext cx="9144001" cy="6858000"/>
            <a:chOff x="0" y="0"/>
            <a:chExt cx="9144001" cy="6858000"/>
          </a:xfrm>
        </p:grpSpPr>
        <p:sp>
          <p:nvSpPr>
            <p:cNvPr id="101" name="Shape 101"/>
            <p:cNvSpPr/>
            <p:nvPr/>
          </p:nvSpPr>
          <p:spPr>
            <a:xfrm>
              <a:off x="590550" y="4808482"/>
              <a:ext cx="8553450" cy="1592316"/>
            </a:xfrm>
            <a:prstGeom prst="rect">
              <a:avLst/>
            </a:prstGeom>
            <a:solidFill>
              <a:srgbClr val="080808">
                <a:alpha val="38823"/>
              </a:srgbClr>
            </a:solidFill>
            <a:ln cap="flat" cmpd="sng" w="9525">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02" name="Shape 102"/>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103" name="Shape 103"/>
            <p:cNvPicPr preferRelativeResize="0"/>
            <p:nvPr/>
          </p:nvPicPr>
          <p:blipFill rotWithShape="1">
            <a:blip r:embed="rId4">
              <a:alphaModFix/>
            </a:blip>
            <a:srcRect b="0" l="0" r="17371" t="14312"/>
            <a:stretch/>
          </p:blipFill>
          <p:spPr>
            <a:xfrm>
              <a:off x="6788150" y="0"/>
              <a:ext cx="2355851" cy="6400799"/>
            </a:xfrm>
            <a:prstGeom prst="rect">
              <a:avLst/>
            </a:prstGeom>
            <a:noFill/>
            <a:ln>
              <a:noFill/>
            </a:ln>
          </p:spPr>
        </p:pic>
      </p:grpSp>
      <p:sp>
        <p:nvSpPr>
          <p:cNvPr id="104" name="Shape 104"/>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
        <p:nvSpPr>
          <p:cNvPr id="105" name="Shape 10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108" name="Shape 108"/>
          <p:cNvPicPr preferRelativeResize="0"/>
          <p:nvPr/>
        </p:nvPicPr>
        <p:blipFill rotWithShape="1">
          <a:blip r:embed="rId5">
            <a:alphaModFix/>
          </a:blip>
          <a:srcRect b="0" l="0" r="0" t="0"/>
          <a:stretch/>
        </p:blipFill>
        <p:spPr>
          <a:xfrm>
            <a:off x="8017182" y="2853375"/>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fraestructura">
    <p:spTree>
      <p:nvGrpSpPr>
        <p:cNvPr id="109" name="Shape 109"/>
        <p:cNvGrpSpPr/>
        <p:nvPr/>
      </p:nvGrpSpPr>
      <p:grpSpPr>
        <a:xfrm>
          <a:off x="0" y="0"/>
          <a:ext cx="0" cy="0"/>
          <a:chOff x="0" y="0"/>
          <a:chExt cx="0" cy="0"/>
        </a:xfrm>
      </p:grpSpPr>
      <p:sp>
        <p:nvSpPr>
          <p:cNvPr id="110" name="Shape 11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113" name="Shape 113"/>
          <p:cNvPicPr preferRelativeResize="0"/>
          <p:nvPr/>
        </p:nvPicPr>
        <p:blipFill rotWithShape="1">
          <a:blip r:embed="rId2">
            <a:alphaModFix/>
          </a:blip>
          <a:srcRect b="0" l="0" r="0" t="0"/>
          <a:stretch/>
        </p:blipFill>
        <p:spPr>
          <a:xfrm>
            <a:off x="27295" y="-40944"/>
            <a:ext cx="9144001" cy="6858000"/>
          </a:xfrm>
          <a:prstGeom prst="rect">
            <a:avLst/>
          </a:prstGeom>
          <a:noFill/>
          <a:ln>
            <a:noFill/>
          </a:ln>
        </p:spPr>
      </p:pic>
      <p:sp>
        <p:nvSpPr>
          <p:cNvPr id="114" name="Shape 114"/>
          <p:cNvSpPr/>
          <p:nvPr/>
        </p:nvSpPr>
        <p:spPr>
          <a:xfrm>
            <a:off x="95534" y="137071"/>
            <a:ext cx="9075762" cy="1756900"/>
          </a:xfrm>
          <a:prstGeom prst="rect">
            <a:avLst/>
          </a:prstGeom>
          <a:solidFill>
            <a:srgbClr val="080808">
              <a:alpha val="38823"/>
            </a:srgbClr>
          </a:solidFill>
          <a:ln cap="flat" cmpd="sng" w="9525">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5" name="Shape 115"/>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116" name="Shape 116"/>
          <p:cNvPicPr preferRelativeResize="0"/>
          <p:nvPr/>
        </p:nvPicPr>
        <p:blipFill rotWithShape="1">
          <a:blip r:embed="rId3">
            <a:alphaModFix/>
          </a:blip>
          <a:srcRect b="14698" l="46767" r="0" t="0"/>
          <a:stretch/>
        </p:blipFill>
        <p:spPr>
          <a:xfrm>
            <a:off x="0" y="-1270341"/>
            <a:ext cx="3137060" cy="8254465"/>
          </a:xfrm>
          <a:prstGeom prst="rect">
            <a:avLst/>
          </a:prstGeom>
          <a:noFill/>
          <a:ln>
            <a:noFill/>
          </a:ln>
        </p:spPr>
      </p:pic>
      <p:pic>
        <p:nvPicPr>
          <p:cNvPr id="117" name="Shape 117"/>
          <p:cNvPicPr preferRelativeResize="0"/>
          <p:nvPr/>
        </p:nvPicPr>
        <p:blipFill rotWithShape="1">
          <a:blip r:embed="rId4">
            <a:alphaModFix/>
          </a:blip>
          <a:srcRect b="0" l="0" r="0" t="0"/>
          <a:stretch/>
        </p:blipFill>
        <p:spPr>
          <a:xfrm>
            <a:off x="6786588" y="-1091938"/>
            <a:ext cx="2996201" cy="7833934"/>
          </a:xfrm>
          <a:prstGeom prst="rect">
            <a:avLst/>
          </a:prstGeom>
          <a:noFill/>
          <a:ln>
            <a:noFill/>
          </a:ln>
        </p:spPr>
      </p:pic>
      <p:pic>
        <p:nvPicPr>
          <p:cNvPr id="118" name="Shape 118"/>
          <p:cNvPicPr preferRelativeResize="0"/>
          <p:nvPr/>
        </p:nvPicPr>
        <p:blipFill rotWithShape="1">
          <a:blip r:embed="rId5">
            <a:alphaModFix/>
          </a:blip>
          <a:srcRect b="0" l="0" r="0" t="0"/>
          <a:stretch/>
        </p:blipFill>
        <p:spPr>
          <a:xfrm>
            <a:off x="7919397" y="2620369"/>
            <a:ext cx="821993"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ro">
    <p:spTree>
      <p:nvGrpSpPr>
        <p:cNvPr id="119" name="Shape 119"/>
        <p:cNvGrpSpPr/>
        <p:nvPr/>
      </p:nvGrpSpPr>
      <p:grpSpPr>
        <a:xfrm>
          <a:off x="0" y="0"/>
          <a:ext cx="0" cy="0"/>
          <a:chOff x="0" y="0"/>
          <a:chExt cx="0" cy="0"/>
        </a:xfrm>
      </p:grpSpPr>
      <p:sp>
        <p:nvSpPr>
          <p:cNvPr id="120" name="Shape 1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123" name="Shape 123"/>
          <p:cNvPicPr preferRelativeResize="0"/>
          <p:nvPr/>
        </p:nvPicPr>
        <p:blipFill rotWithShape="1">
          <a:blip r:embed="rId2">
            <a:alphaModFix/>
          </a:blip>
          <a:srcRect b="0" l="0" r="0" t="0"/>
          <a:stretch/>
        </p:blipFill>
        <p:spPr>
          <a:xfrm flipH="1">
            <a:off x="207277" y="0"/>
            <a:ext cx="8936719" cy="6898944"/>
          </a:xfrm>
          <a:prstGeom prst="rect">
            <a:avLst/>
          </a:prstGeom>
          <a:noFill/>
          <a:ln>
            <a:noFill/>
          </a:ln>
        </p:spPr>
      </p:pic>
      <p:sp>
        <p:nvSpPr>
          <p:cNvPr id="124" name="Shape 124"/>
          <p:cNvSpPr/>
          <p:nvPr/>
        </p:nvSpPr>
        <p:spPr>
          <a:xfrm>
            <a:off x="970892" y="4319751"/>
            <a:ext cx="9639299" cy="1702675"/>
          </a:xfrm>
          <a:prstGeom prst="rect">
            <a:avLst/>
          </a:prstGeom>
          <a:solidFill>
            <a:srgbClr val="080808">
              <a:alpha val="38823"/>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5" name="Shape 125"/>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126" name="Shape 126"/>
          <p:cNvPicPr preferRelativeResize="0"/>
          <p:nvPr/>
        </p:nvPicPr>
        <p:blipFill rotWithShape="1">
          <a:blip r:embed="rId3">
            <a:alphaModFix/>
          </a:blip>
          <a:srcRect b="17500" l="50000" r="-3743" t="11628"/>
          <a:stretch/>
        </p:blipFill>
        <p:spPr>
          <a:xfrm>
            <a:off x="0" y="0"/>
            <a:ext cx="3286067" cy="6858000"/>
          </a:xfrm>
          <a:prstGeom prst="rect">
            <a:avLst/>
          </a:prstGeom>
          <a:noFill/>
          <a:ln>
            <a:noFill/>
          </a:ln>
        </p:spPr>
      </p:pic>
      <p:pic>
        <p:nvPicPr>
          <p:cNvPr id="127" name="Shape 127"/>
          <p:cNvPicPr preferRelativeResize="0"/>
          <p:nvPr/>
        </p:nvPicPr>
        <p:blipFill rotWithShape="1">
          <a:blip r:embed="rId4">
            <a:alphaModFix/>
          </a:blip>
          <a:srcRect b="0" l="0" r="0" t="0"/>
          <a:stretch/>
        </p:blipFill>
        <p:spPr>
          <a:xfrm>
            <a:off x="7260185" y="-307500"/>
            <a:ext cx="2361170" cy="6137055"/>
          </a:xfrm>
          <a:prstGeom prst="rect">
            <a:avLst/>
          </a:prstGeom>
          <a:noFill/>
          <a:ln>
            <a:noFill/>
          </a:ln>
        </p:spPr>
      </p:pic>
      <p:pic>
        <p:nvPicPr>
          <p:cNvPr id="128" name="Shape 128"/>
          <p:cNvPicPr preferRelativeResize="0"/>
          <p:nvPr/>
        </p:nvPicPr>
        <p:blipFill rotWithShape="1">
          <a:blip r:embed="rId5">
            <a:alphaModFix/>
          </a:blip>
          <a:srcRect b="0" l="0" r="0" t="0"/>
          <a:stretch/>
        </p:blipFill>
        <p:spPr>
          <a:xfrm>
            <a:off x="7783739" y="1746911"/>
            <a:ext cx="859809" cy="8598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ítulo y objetos">
    <p:spTree>
      <p:nvGrpSpPr>
        <p:cNvPr id="21" name="Shape 21"/>
        <p:cNvGrpSpPr/>
        <p:nvPr/>
      </p:nvGrpSpPr>
      <p:grpSpPr>
        <a:xfrm>
          <a:off x="0" y="0"/>
          <a:ext cx="0" cy="0"/>
          <a:chOff x="0" y="0"/>
          <a:chExt cx="0" cy="0"/>
        </a:xfrm>
      </p:grpSpPr>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
        <p:nvSpPr>
          <p:cNvPr id="25" name="Shape 25"/>
          <p:cNvSpPr/>
          <p:nvPr/>
        </p:nvSpPr>
        <p:spPr>
          <a:xfrm rot="-803363">
            <a:off x="-2292200" y="-163131"/>
            <a:ext cx="11941668" cy="1608630"/>
          </a:xfrm>
          <a:prstGeom prst="rect">
            <a:avLst/>
          </a:prstGeom>
          <a:solidFill>
            <a:srgbClr val="92D05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6" name="Shape 26"/>
          <p:cNvSpPr/>
          <p:nvPr/>
        </p:nvSpPr>
        <p:spPr>
          <a:xfrm rot="-358659">
            <a:off x="-1002985" y="180846"/>
            <a:ext cx="10631005" cy="1316776"/>
          </a:xfrm>
          <a:prstGeom prst="rect">
            <a:avLst/>
          </a:prstGeom>
          <a:solidFill>
            <a:srgbClr val="FFC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7" name="Shape 27"/>
          <p:cNvSpPr/>
          <p:nvPr/>
        </p:nvSpPr>
        <p:spPr>
          <a:xfrm>
            <a:off x="-968311" y="198126"/>
            <a:ext cx="10631006" cy="1425956"/>
          </a:xfrm>
          <a:prstGeom prst="rect">
            <a:avLst/>
          </a:prstGeom>
          <a:solidFill>
            <a:srgbClr val="0099A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objetos">
    <p:spTree>
      <p:nvGrpSpPr>
        <p:cNvPr id="28" name="Shape 28"/>
        <p:cNvGrpSpPr/>
        <p:nvPr/>
      </p:nvGrpSpPr>
      <p:grpSpPr>
        <a:xfrm>
          <a:off x="0" y="0"/>
          <a:ext cx="0" cy="0"/>
          <a:chOff x="0" y="0"/>
          <a:chExt cx="0" cy="0"/>
        </a:xfrm>
      </p:grpSpPr>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
        <p:nvSpPr>
          <p:cNvPr id="32" name="Shape 32"/>
          <p:cNvSpPr/>
          <p:nvPr/>
        </p:nvSpPr>
        <p:spPr>
          <a:xfrm rot="-803363">
            <a:off x="-2292200" y="-163131"/>
            <a:ext cx="11941668" cy="1608630"/>
          </a:xfrm>
          <a:prstGeom prst="rect">
            <a:avLst/>
          </a:prstGeom>
          <a:solidFill>
            <a:srgbClr val="0099A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3" name="Shape 33"/>
          <p:cNvSpPr/>
          <p:nvPr/>
        </p:nvSpPr>
        <p:spPr>
          <a:xfrm rot="-358659">
            <a:off x="-1002985" y="180846"/>
            <a:ext cx="10631005" cy="1316776"/>
          </a:xfrm>
          <a:prstGeom prst="rect">
            <a:avLst/>
          </a:prstGeom>
          <a:solidFill>
            <a:srgbClr val="FFC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4" name="Shape 34"/>
          <p:cNvSpPr/>
          <p:nvPr/>
        </p:nvSpPr>
        <p:spPr>
          <a:xfrm>
            <a:off x="-968311" y="198126"/>
            <a:ext cx="10631006" cy="1425956"/>
          </a:xfrm>
          <a:prstGeom prst="rect">
            <a:avLst/>
          </a:prstGeom>
          <a:solidFill>
            <a:srgbClr val="92D05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ormación">
    <p:spTree>
      <p:nvGrpSpPr>
        <p:cNvPr id="35" name="Shape 35"/>
        <p:cNvGrpSpPr/>
        <p:nvPr/>
      </p:nvGrpSpPr>
      <p:grpSpPr>
        <a:xfrm>
          <a:off x="0" y="0"/>
          <a:ext cx="0" cy="0"/>
          <a:chOff x="0" y="0"/>
          <a:chExt cx="0" cy="0"/>
        </a:xfrm>
      </p:grpSpPr>
      <p:pic>
        <p:nvPicPr>
          <p:cNvPr descr="D:\2015\_MG_1747.JPG" id="36" name="Shape 36"/>
          <p:cNvPicPr preferRelativeResize="0"/>
          <p:nvPr/>
        </p:nvPicPr>
        <p:blipFill rotWithShape="1">
          <a:blip r:embed="rId2">
            <a:alphaModFix/>
          </a:blip>
          <a:srcRect b="0" l="0" r="0" t="0"/>
          <a:stretch/>
        </p:blipFill>
        <p:spPr>
          <a:xfrm>
            <a:off x="0" y="0"/>
            <a:ext cx="9144000" cy="6857999"/>
          </a:xfrm>
          <a:prstGeom prst="rect">
            <a:avLst/>
          </a:prstGeom>
          <a:noFill/>
          <a:ln>
            <a:noFill/>
          </a:ln>
        </p:spPr>
      </p:pic>
      <p:grpSp>
        <p:nvGrpSpPr>
          <p:cNvPr id="37" name="Shape 37"/>
          <p:cNvGrpSpPr/>
          <p:nvPr/>
        </p:nvGrpSpPr>
        <p:grpSpPr>
          <a:xfrm>
            <a:off x="0" y="0"/>
            <a:ext cx="9144001" cy="6858000"/>
            <a:chOff x="0" y="0"/>
            <a:chExt cx="9144001" cy="6858000"/>
          </a:xfrm>
        </p:grpSpPr>
        <p:sp>
          <p:nvSpPr>
            <p:cNvPr id="38" name="Shape 38"/>
            <p:cNvSpPr/>
            <p:nvPr/>
          </p:nvSpPr>
          <p:spPr>
            <a:xfrm>
              <a:off x="590550" y="4808482"/>
              <a:ext cx="8553450" cy="1592316"/>
            </a:xfrm>
            <a:prstGeom prst="rect">
              <a:avLst/>
            </a:prstGeom>
            <a:solidFill>
              <a:srgbClr val="080808">
                <a:alpha val="38823"/>
              </a:srgbClr>
            </a:solidFill>
            <a:ln cap="flat" cmpd="sng" w="9525">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39" name="Shape 39"/>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40" name="Shape 40"/>
            <p:cNvPicPr preferRelativeResize="0"/>
            <p:nvPr/>
          </p:nvPicPr>
          <p:blipFill rotWithShape="1">
            <a:blip r:embed="rId4">
              <a:alphaModFix/>
            </a:blip>
            <a:srcRect b="0" l="0" r="17371" t="14312"/>
            <a:stretch/>
          </p:blipFill>
          <p:spPr>
            <a:xfrm>
              <a:off x="6788150" y="0"/>
              <a:ext cx="2355851" cy="6400799"/>
            </a:xfrm>
            <a:prstGeom prst="rect">
              <a:avLst/>
            </a:prstGeom>
            <a:noFill/>
            <a:ln>
              <a:noFill/>
            </a:ln>
          </p:spPr>
        </p:pic>
        <p:pic>
          <p:nvPicPr>
            <p:cNvPr id="41" name="Shape 41"/>
            <p:cNvPicPr preferRelativeResize="0"/>
            <p:nvPr/>
          </p:nvPicPr>
          <p:blipFill rotWithShape="1">
            <a:blip r:embed="rId5">
              <a:alphaModFix/>
            </a:blip>
            <a:srcRect b="0" l="0" r="0" t="0"/>
            <a:stretch/>
          </p:blipFill>
          <p:spPr>
            <a:xfrm>
              <a:off x="8061325" y="2782886"/>
              <a:ext cx="573086" cy="550863"/>
            </a:xfrm>
            <a:prstGeom prst="rect">
              <a:avLst/>
            </a:prstGeom>
            <a:noFill/>
            <a:ln>
              <a:noFill/>
            </a:ln>
          </p:spPr>
        </p:pic>
      </p:grpSp>
      <p:sp>
        <p:nvSpPr>
          <p:cNvPr id="42" name="Shape 42"/>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
        <p:nvSpPr>
          <p:cNvPr id="43" name="Shape 4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leo">
    <p:spTree>
      <p:nvGrpSpPr>
        <p:cNvPr id="46" name="Shape 46"/>
        <p:cNvGrpSpPr/>
        <p:nvPr/>
      </p:nvGrpSpPr>
      <p:grpSpPr>
        <a:xfrm>
          <a:off x="0" y="0"/>
          <a:ext cx="0" cy="0"/>
          <a:chOff x="0" y="0"/>
          <a:chExt cx="0" cy="0"/>
        </a:xfrm>
      </p:grpSpPr>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grpSp>
        <p:nvGrpSpPr>
          <p:cNvPr id="50" name="Shape 50"/>
          <p:cNvGrpSpPr/>
          <p:nvPr/>
        </p:nvGrpSpPr>
        <p:grpSpPr>
          <a:xfrm>
            <a:off x="-495300" y="-1270341"/>
            <a:ext cx="10278090" cy="9017494"/>
            <a:chOff x="-495300" y="-1270341"/>
            <a:chExt cx="10278090" cy="9017494"/>
          </a:xfrm>
        </p:grpSpPr>
        <p:pic>
          <p:nvPicPr>
            <p:cNvPr descr="D:\Fotos\Empleo\10 Final_22.jpg" id="51" name="Shape 51"/>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52" name="Shape 52"/>
            <p:cNvSpPr/>
            <p:nvPr/>
          </p:nvSpPr>
          <p:spPr>
            <a:xfrm>
              <a:off x="-495300" y="137071"/>
              <a:ext cx="9639299" cy="1756900"/>
            </a:xfrm>
            <a:prstGeom prst="rect">
              <a:avLst/>
            </a:prstGeom>
            <a:solidFill>
              <a:srgbClr val="080808">
                <a:alpha val="38823"/>
              </a:srgbClr>
            </a:solidFill>
            <a:ln cap="flat" cmpd="sng" w="9525">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3" name="Shape 53"/>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54" name="Shape 54"/>
            <p:cNvPicPr preferRelativeResize="0"/>
            <p:nvPr/>
          </p:nvPicPr>
          <p:blipFill rotWithShape="1">
            <a:blip r:embed="rId3">
              <a:alphaModFix/>
            </a:blip>
            <a:srcRect b="14698" l="46767" r="0" t="0"/>
            <a:stretch/>
          </p:blipFill>
          <p:spPr>
            <a:xfrm>
              <a:off x="0" y="-1270341"/>
              <a:ext cx="3137060" cy="8254465"/>
            </a:xfrm>
            <a:prstGeom prst="rect">
              <a:avLst/>
            </a:prstGeom>
            <a:noFill/>
            <a:ln>
              <a:noFill/>
            </a:ln>
          </p:spPr>
        </p:pic>
        <p:pic>
          <p:nvPicPr>
            <p:cNvPr id="55" name="Shape 55"/>
            <p:cNvPicPr preferRelativeResize="0"/>
            <p:nvPr/>
          </p:nvPicPr>
          <p:blipFill rotWithShape="1">
            <a:blip r:embed="rId4">
              <a:alphaModFix/>
            </a:blip>
            <a:srcRect b="0" l="0" r="0" t="0"/>
            <a:stretch/>
          </p:blipFill>
          <p:spPr>
            <a:xfrm>
              <a:off x="6786588" y="-1091938"/>
              <a:ext cx="2996201" cy="7833934"/>
            </a:xfrm>
            <a:prstGeom prst="rect">
              <a:avLst/>
            </a:prstGeom>
            <a:noFill/>
            <a:ln>
              <a:noFill/>
            </a:ln>
          </p:spPr>
        </p:pic>
        <p:pic>
          <p:nvPicPr>
            <p:cNvPr id="56" name="Shape 56"/>
            <p:cNvPicPr preferRelativeResize="0"/>
            <p:nvPr/>
          </p:nvPicPr>
          <p:blipFill rotWithShape="1">
            <a:blip r:embed="rId5">
              <a:alphaModFix/>
            </a:blip>
            <a:srcRect b="0" l="0" r="0" t="0"/>
            <a:stretch/>
          </p:blipFill>
          <p:spPr>
            <a:xfrm>
              <a:off x="7957811" y="2627565"/>
              <a:ext cx="817199" cy="817199"/>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rendimiento">
    <p:spTree>
      <p:nvGrpSpPr>
        <p:cNvPr id="57" name="Shape 57"/>
        <p:cNvGrpSpPr/>
        <p:nvPr/>
      </p:nvGrpSpPr>
      <p:grpSpPr>
        <a:xfrm>
          <a:off x="0" y="0"/>
          <a:ext cx="0" cy="0"/>
          <a:chOff x="0" y="0"/>
          <a:chExt cx="0" cy="0"/>
        </a:xfrm>
      </p:grpSpPr>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descr="D:\Fotos\Fondo Emprender\emprendedores\_MG_4258.jpg" id="61" name="Shape 61"/>
          <p:cNvPicPr preferRelativeResize="0"/>
          <p:nvPr/>
        </p:nvPicPr>
        <p:blipFill rotWithShape="1">
          <a:blip r:embed="rId2">
            <a:alphaModFix/>
          </a:blip>
          <a:srcRect b="0" l="0" r="0" t="0"/>
          <a:stretch/>
        </p:blipFill>
        <p:spPr>
          <a:xfrm>
            <a:off x="0" y="0"/>
            <a:ext cx="9143998" cy="6858000"/>
          </a:xfrm>
          <a:prstGeom prst="rect">
            <a:avLst/>
          </a:prstGeom>
          <a:noFill/>
          <a:ln>
            <a:noFill/>
          </a:ln>
        </p:spPr>
      </p:pic>
      <p:sp>
        <p:nvSpPr>
          <p:cNvPr id="62" name="Shape 62"/>
          <p:cNvSpPr/>
          <p:nvPr/>
        </p:nvSpPr>
        <p:spPr>
          <a:xfrm>
            <a:off x="970892" y="4319751"/>
            <a:ext cx="9639299" cy="1702675"/>
          </a:xfrm>
          <a:prstGeom prst="rect">
            <a:avLst/>
          </a:prstGeom>
          <a:solidFill>
            <a:srgbClr val="080808">
              <a:alpha val="38823"/>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3" name="Shape 63"/>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64" name="Shape 64"/>
          <p:cNvPicPr preferRelativeResize="0"/>
          <p:nvPr/>
        </p:nvPicPr>
        <p:blipFill rotWithShape="1">
          <a:blip r:embed="rId3">
            <a:alphaModFix/>
          </a:blip>
          <a:srcRect b="17500" l="50000" r="-3743" t="11628"/>
          <a:stretch/>
        </p:blipFill>
        <p:spPr>
          <a:xfrm>
            <a:off x="0" y="0"/>
            <a:ext cx="3286067" cy="6858000"/>
          </a:xfrm>
          <a:prstGeom prst="rect">
            <a:avLst/>
          </a:prstGeom>
          <a:noFill/>
          <a:ln>
            <a:noFill/>
          </a:ln>
        </p:spPr>
      </p:pic>
      <p:pic>
        <p:nvPicPr>
          <p:cNvPr id="65" name="Shape 65"/>
          <p:cNvPicPr preferRelativeResize="0"/>
          <p:nvPr/>
        </p:nvPicPr>
        <p:blipFill rotWithShape="1">
          <a:blip r:embed="rId4">
            <a:alphaModFix/>
          </a:blip>
          <a:srcRect b="0" l="0" r="0" t="0"/>
          <a:stretch/>
        </p:blipFill>
        <p:spPr>
          <a:xfrm>
            <a:off x="7260185" y="-307500"/>
            <a:ext cx="2361170" cy="6137055"/>
          </a:xfrm>
          <a:prstGeom prst="rect">
            <a:avLst/>
          </a:prstGeom>
          <a:noFill/>
          <a:ln>
            <a:noFill/>
          </a:ln>
        </p:spPr>
      </p:pic>
      <p:pic>
        <p:nvPicPr>
          <p:cNvPr id="66" name="Shape 66"/>
          <p:cNvPicPr preferRelativeResize="0"/>
          <p:nvPr/>
        </p:nvPicPr>
        <p:blipFill rotWithShape="1">
          <a:blip r:embed="rId5">
            <a:alphaModFix/>
          </a:blip>
          <a:srcRect b="0" l="0" r="0" t="0"/>
          <a:stretch/>
        </p:blipFill>
        <p:spPr>
          <a:xfrm>
            <a:off x="7859986" y="1859883"/>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orld Skills">
    <p:spTree>
      <p:nvGrpSpPr>
        <p:cNvPr id="67" name="Shape 67"/>
        <p:cNvGrpSpPr/>
        <p:nvPr/>
      </p:nvGrpSpPr>
      <p:grpSpPr>
        <a:xfrm>
          <a:off x="0" y="0"/>
          <a:ext cx="0" cy="0"/>
          <a:chOff x="0" y="0"/>
          <a:chExt cx="0" cy="0"/>
        </a:xfrm>
      </p:grpSpPr>
      <p:pic>
        <p:nvPicPr>
          <p:cNvPr id="68" name="Shape 68"/>
          <p:cNvPicPr preferRelativeResize="0"/>
          <p:nvPr/>
        </p:nvPicPr>
        <p:blipFill rotWithShape="1">
          <a:blip r:embed="rId2">
            <a:alphaModFix/>
          </a:blip>
          <a:srcRect b="0" l="0" r="0" t="0"/>
          <a:stretch/>
        </p:blipFill>
        <p:spPr>
          <a:xfrm>
            <a:off x="0" y="0"/>
            <a:ext cx="9144001" cy="6858000"/>
          </a:xfrm>
          <a:prstGeom prst="rect">
            <a:avLst/>
          </a:prstGeom>
          <a:noFill/>
          <a:ln>
            <a:noFill/>
          </a:ln>
        </p:spPr>
      </p:pic>
      <p:grpSp>
        <p:nvGrpSpPr>
          <p:cNvPr id="69" name="Shape 69"/>
          <p:cNvGrpSpPr/>
          <p:nvPr/>
        </p:nvGrpSpPr>
        <p:grpSpPr>
          <a:xfrm>
            <a:off x="0" y="0"/>
            <a:ext cx="9144001" cy="6858000"/>
            <a:chOff x="0" y="0"/>
            <a:chExt cx="9144001" cy="6858000"/>
          </a:xfrm>
        </p:grpSpPr>
        <p:sp>
          <p:nvSpPr>
            <p:cNvPr id="70" name="Shape 70"/>
            <p:cNvSpPr/>
            <p:nvPr/>
          </p:nvSpPr>
          <p:spPr>
            <a:xfrm>
              <a:off x="590550" y="4808482"/>
              <a:ext cx="8553450" cy="1592316"/>
            </a:xfrm>
            <a:prstGeom prst="rect">
              <a:avLst/>
            </a:prstGeom>
            <a:solidFill>
              <a:srgbClr val="080808">
                <a:alpha val="38823"/>
              </a:srgbClr>
            </a:solidFill>
            <a:ln cap="flat" cmpd="sng" w="9525">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71" name="Shape 71"/>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72" name="Shape 72"/>
            <p:cNvPicPr preferRelativeResize="0"/>
            <p:nvPr/>
          </p:nvPicPr>
          <p:blipFill rotWithShape="1">
            <a:blip r:embed="rId4">
              <a:alphaModFix/>
            </a:blip>
            <a:srcRect b="0" l="0" r="17371" t="14312"/>
            <a:stretch/>
          </p:blipFill>
          <p:spPr>
            <a:xfrm>
              <a:off x="6788150" y="0"/>
              <a:ext cx="2355851" cy="6400799"/>
            </a:xfrm>
            <a:prstGeom prst="rect">
              <a:avLst/>
            </a:prstGeom>
            <a:noFill/>
            <a:ln>
              <a:noFill/>
            </a:ln>
          </p:spPr>
        </p:pic>
      </p:grpSp>
      <p:sp>
        <p:nvSpPr>
          <p:cNvPr id="73" name="Shape 73"/>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
        <p:nvSpPr>
          <p:cNvPr id="74" name="Shape 7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77" name="Shape 77"/>
          <p:cNvPicPr preferRelativeResize="0"/>
          <p:nvPr/>
        </p:nvPicPr>
        <p:blipFill rotWithShape="1">
          <a:blip r:embed="rId5">
            <a:alphaModFix/>
          </a:blip>
          <a:srcRect b="0" l="0" r="0" t="0"/>
          <a:stretch/>
        </p:blipFill>
        <p:spPr>
          <a:xfrm>
            <a:off x="7997185" y="2762866"/>
            <a:ext cx="689613" cy="64566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dustrial">
    <p:spTree>
      <p:nvGrpSpPr>
        <p:cNvPr id="78" name="Shape 78"/>
        <p:cNvGrpSpPr/>
        <p:nvPr/>
      </p:nvGrpSpPr>
      <p:grpSpPr>
        <a:xfrm>
          <a:off x="0" y="0"/>
          <a:ext cx="0" cy="0"/>
          <a:chOff x="0" y="0"/>
          <a:chExt cx="0" cy="0"/>
        </a:xfrm>
      </p:grpSpPr>
      <p:sp>
        <p:nvSpPr>
          <p:cNvPr id="79" name="Shape 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82" name="Shape 82"/>
          <p:cNvPicPr preferRelativeResize="0"/>
          <p:nvPr/>
        </p:nvPicPr>
        <p:blipFill rotWithShape="1">
          <a:blip r:embed="rId2">
            <a:alphaModFix/>
          </a:blip>
          <a:srcRect b="-934" l="0" r="0" t="0"/>
          <a:stretch/>
        </p:blipFill>
        <p:spPr>
          <a:xfrm>
            <a:off x="0" y="0"/>
            <a:ext cx="9144001" cy="6984123"/>
          </a:xfrm>
          <a:prstGeom prst="rect">
            <a:avLst/>
          </a:prstGeom>
          <a:noFill/>
          <a:ln>
            <a:noFill/>
          </a:ln>
        </p:spPr>
      </p:pic>
      <p:sp>
        <p:nvSpPr>
          <p:cNvPr id="83" name="Shape 83"/>
          <p:cNvSpPr/>
          <p:nvPr/>
        </p:nvSpPr>
        <p:spPr>
          <a:xfrm>
            <a:off x="95534" y="137071"/>
            <a:ext cx="9048465" cy="1756900"/>
          </a:xfrm>
          <a:prstGeom prst="rect">
            <a:avLst/>
          </a:prstGeom>
          <a:solidFill>
            <a:srgbClr val="080808">
              <a:alpha val="38823"/>
            </a:srgbClr>
          </a:solidFill>
          <a:ln cap="flat" cmpd="sng" w="9525">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4" name="Shape 84"/>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85" name="Shape 85"/>
          <p:cNvPicPr preferRelativeResize="0"/>
          <p:nvPr/>
        </p:nvPicPr>
        <p:blipFill rotWithShape="1">
          <a:blip r:embed="rId3">
            <a:alphaModFix/>
          </a:blip>
          <a:srcRect b="14698" l="46767" r="0" t="0"/>
          <a:stretch/>
        </p:blipFill>
        <p:spPr>
          <a:xfrm>
            <a:off x="0" y="-1270341"/>
            <a:ext cx="3137060" cy="8254465"/>
          </a:xfrm>
          <a:prstGeom prst="rect">
            <a:avLst/>
          </a:prstGeom>
          <a:noFill/>
          <a:ln>
            <a:noFill/>
          </a:ln>
        </p:spPr>
      </p:pic>
      <p:pic>
        <p:nvPicPr>
          <p:cNvPr id="86" name="Shape 86"/>
          <p:cNvPicPr preferRelativeResize="0"/>
          <p:nvPr/>
        </p:nvPicPr>
        <p:blipFill rotWithShape="1">
          <a:blip r:embed="rId4">
            <a:alphaModFix/>
          </a:blip>
          <a:srcRect b="0" l="0" r="0" t="0"/>
          <a:stretch/>
        </p:blipFill>
        <p:spPr>
          <a:xfrm>
            <a:off x="6786588" y="-1091938"/>
            <a:ext cx="2996201" cy="7833934"/>
          </a:xfrm>
          <a:prstGeom prst="rect">
            <a:avLst/>
          </a:prstGeom>
          <a:noFill/>
          <a:ln>
            <a:noFill/>
          </a:ln>
        </p:spPr>
      </p:pic>
      <p:pic>
        <p:nvPicPr>
          <p:cNvPr id="87" name="Shape 87"/>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ormación 2">
    <p:spTree>
      <p:nvGrpSpPr>
        <p:cNvPr id="88" name="Shape 88"/>
        <p:cNvGrpSpPr/>
        <p:nvPr/>
      </p:nvGrpSpPr>
      <p:grpSpPr>
        <a:xfrm>
          <a:off x="0" y="0"/>
          <a:ext cx="0" cy="0"/>
          <a:chOff x="0" y="0"/>
          <a:chExt cx="0" cy="0"/>
        </a:xfrm>
      </p:grpSpPr>
      <p:sp>
        <p:nvSpPr>
          <p:cNvPr id="89" name="Shape 8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pic>
        <p:nvPicPr>
          <p:cNvPr id="92" name="Shape 92"/>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93" name="Shape 93"/>
          <p:cNvSpPr/>
          <p:nvPr/>
        </p:nvSpPr>
        <p:spPr>
          <a:xfrm>
            <a:off x="970892" y="4319751"/>
            <a:ext cx="9639299" cy="1702675"/>
          </a:xfrm>
          <a:prstGeom prst="rect">
            <a:avLst/>
          </a:prstGeom>
          <a:solidFill>
            <a:srgbClr val="080808">
              <a:alpha val="38823"/>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4" name="Shape 94"/>
          <p:cNvSpPr txBox="1"/>
          <p:nvPr/>
        </p:nvSpPr>
        <p:spPr>
          <a:xfrm>
            <a:off x="0" y="0"/>
            <a:ext cx="9144000" cy="68579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95" name="Shape 95"/>
          <p:cNvPicPr preferRelativeResize="0"/>
          <p:nvPr/>
        </p:nvPicPr>
        <p:blipFill rotWithShape="1">
          <a:blip r:embed="rId3">
            <a:alphaModFix/>
          </a:blip>
          <a:srcRect b="17500" l="50000" r="-3743" t="11628"/>
          <a:stretch/>
        </p:blipFill>
        <p:spPr>
          <a:xfrm>
            <a:off x="0" y="0"/>
            <a:ext cx="3286067" cy="6858000"/>
          </a:xfrm>
          <a:prstGeom prst="rect">
            <a:avLst/>
          </a:prstGeom>
          <a:noFill/>
          <a:ln>
            <a:noFill/>
          </a:ln>
        </p:spPr>
      </p:pic>
      <p:pic>
        <p:nvPicPr>
          <p:cNvPr id="96" name="Shape 96"/>
          <p:cNvPicPr preferRelativeResize="0"/>
          <p:nvPr/>
        </p:nvPicPr>
        <p:blipFill rotWithShape="1">
          <a:blip r:embed="rId4">
            <a:alphaModFix/>
          </a:blip>
          <a:srcRect b="0" l="0" r="0" t="0"/>
          <a:stretch/>
        </p:blipFill>
        <p:spPr>
          <a:xfrm>
            <a:off x="7260185" y="-307500"/>
            <a:ext cx="2361170" cy="6137055"/>
          </a:xfrm>
          <a:prstGeom prst="rect">
            <a:avLst/>
          </a:prstGeom>
          <a:noFill/>
          <a:ln>
            <a:noFill/>
          </a:ln>
        </p:spPr>
      </p:pic>
      <p:pic>
        <p:nvPicPr>
          <p:cNvPr id="97" name="Shape 97"/>
          <p:cNvPicPr preferRelativeResize="0"/>
          <p:nvPr/>
        </p:nvPicPr>
        <p:blipFill rotWithShape="1">
          <a:blip r:embed="rId5">
            <a:alphaModFix/>
          </a:blip>
          <a:srcRect b="0" l="0" r="0" t="0"/>
          <a:stretch/>
        </p:blipFill>
        <p:spPr>
          <a:xfrm>
            <a:off x="7825335" y="1847763"/>
            <a:ext cx="765562" cy="7206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nvSpPr>
        <p:spPr>
          <a:xfrm>
            <a:off x="420622" y="362598"/>
            <a:ext cx="8092007" cy="930166"/>
          </a:xfrm>
          <a:prstGeom prst="rect">
            <a:avLst/>
          </a:prstGeom>
          <a:noFill/>
          <a:ln>
            <a:noFill/>
          </a:ln>
        </p:spPr>
        <p:txBody>
          <a:bodyPr anchorCtr="0" anchor="ctr" bIns="45700" lIns="91425" rIns="91425" tIns="45700">
            <a:noAutofit/>
          </a:bodyPr>
          <a:lstStyle/>
          <a:p>
            <a:pPr indent="0" lvl="0" marL="0" marR="0" rtl="0" algn="l">
              <a:spcBef>
                <a:spcPts val="0"/>
              </a:spcBef>
              <a:buClr>
                <a:srgbClr val="31859B"/>
              </a:buClr>
              <a:buSzPct val="25000"/>
              <a:buFont typeface="Questrial"/>
              <a:buNone/>
            </a:pPr>
            <a:r>
              <a:rPr b="1" i="0" lang="es-CO" sz="6600" u="none" cap="none" strike="noStrike">
                <a:solidFill>
                  <a:srgbClr val="31859B"/>
                </a:solidFill>
                <a:latin typeface="Questrial"/>
                <a:ea typeface="Questrial"/>
                <a:cs typeface="Questrial"/>
                <a:sym typeface="Questrial"/>
              </a:rPr>
              <a:t>Proyectos Primer</a:t>
            </a:r>
          </a:p>
        </p:txBody>
      </p:sp>
      <p:sp>
        <p:nvSpPr>
          <p:cNvPr id="134" name="Shape 134"/>
          <p:cNvSpPr txBox="1"/>
          <p:nvPr/>
        </p:nvSpPr>
        <p:spPr>
          <a:xfrm>
            <a:off x="420622" y="915682"/>
            <a:ext cx="7391399" cy="1172753"/>
          </a:xfrm>
          <a:prstGeom prst="rect">
            <a:avLst/>
          </a:prstGeom>
          <a:noFill/>
          <a:ln>
            <a:noFill/>
          </a:ln>
        </p:spPr>
        <p:txBody>
          <a:bodyPr anchorCtr="0" anchor="ctr" bIns="45700" lIns="91425" rIns="91425" tIns="45700">
            <a:noAutofit/>
          </a:bodyPr>
          <a:lstStyle/>
          <a:p>
            <a:pPr indent="0" lvl="0" marL="0" marR="0" rtl="0" algn="l">
              <a:spcBef>
                <a:spcPts val="0"/>
              </a:spcBef>
              <a:buClr>
                <a:srgbClr val="BFBFBF"/>
              </a:buClr>
              <a:buSzPct val="25000"/>
              <a:buFont typeface="Questrial"/>
              <a:buNone/>
            </a:pPr>
            <a:r>
              <a:rPr b="1" i="0" lang="es-CO" sz="4800" u="none" cap="none" strike="noStrike">
                <a:solidFill>
                  <a:srgbClr val="BFBFBF"/>
                </a:solidFill>
                <a:latin typeface="Questrial"/>
                <a:ea typeface="Questrial"/>
                <a:cs typeface="Questrial"/>
                <a:sym typeface="Questrial"/>
              </a:rPr>
              <a:t>Trimestre ADSI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nvSpPr>
        <p:spPr>
          <a:xfrm>
            <a:off x="458270" y="170586"/>
            <a:ext cx="5664870" cy="930166"/>
          </a:xfrm>
          <a:prstGeom prst="rect">
            <a:avLst/>
          </a:prstGeom>
          <a:noFill/>
          <a:ln>
            <a:noFill/>
          </a:ln>
        </p:spPr>
        <p:txBody>
          <a:bodyPr anchorCtr="0" anchor="ctr" bIns="45700" lIns="91425" rIns="91425" tIns="45700">
            <a:noAutofit/>
          </a:bodyPr>
          <a:lstStyle/>
          <a:p>
            <a:pPr indent="0" lvl="0" marL="0" marR="0" rtl="0" algn="l">
              <a:spcBef>
                <a:spcPts val="0"/>
              </a:spcBef>
              <a:buClr>
                <a:srgbClr val="FFC000"/>
              </a:buClr>
              <a:buSzPct val="25000"/>
              <a:buFont typeface="Questrial"/>
              <a:buNone/>
            </a:pPr>
            <a:r>
              <a:rPr b="1" i="0" lang="es-CO" sz="5400" u="none" cap="none" strike="noStrike">
                <a:solidFill>
                  <a:srgbClr val="FFC000"/>
                </a:solidFill>
                <a:latin typeface="Questrial"/>
                <a:ea typeface="Questrial"/>
                <a:cs typeface="Questrial"/>
                <a:sym typeface="Questrial"/>
              </a:rPr>
              <a:t>Componente</a:t>
            </a:r>
            <a:r>
              <a:rPr b="1" i="0" lang="es-CO" sz="5400" u="none" cap="none" strike="noStrike">
                <a:solidFill>
                  <a:schemeClr val="lt1"/>
                </a:solidFill>
                <a:latin typeface="Calibri"/>
                <a:ea typeface="Calibri"/>
                <a:cs typeface="Calibri"/>
                <a:sym typeface="Calibri"/>
              </a:rPr>
              <a:t> </a:t>
            </a:r>
          </a:p>
        </p:txBody>
      </p:sp>
      <p:sp>
        <p:nvSpPr>
          <p:cNvPr id="141" name="Shape 141"/>
          <p:cNvSpPr txBox="1"/>
          <p:nvPr/>
        </p:nvSpPr>
        <p:spPr>
          <a:xfrm>
            <a:off x="474037" y="659564"/>
            <a:ext cx="7391399" cy="1172753"/>
          </a:xfrm>
          <a:prstGeom prst="rect">
            <a:avLst/>
          </a:prstGeom>
          <a:noFill/>
          <a:ln>
            <a:noFill/>
          </a:ln>
        </p:spPr>
        <p:txBody>
          <a:bodyPr anchorCtr="0" anchor="ctr" bIns="45700" lIns="91425" rIns="91425" tIns="45700">
            <a:noAutofit/>
          </a:bodyPr>
          <a:lstStyle/>
          <a:p>
            <a:pPr indent="0" lvl="0" marL="0" marR="0" rtl="0" algn="l">
              <a:spcBef>
                <a:spcPts val="0"/>
              </a:spcBef>
              <a:buClr>
                <a:srgbClr val="FFC000"/>
              </a:buClr>
              <a:buSzPct val="25000"/>
              <a:buFont typeface="Questrial"/>
              <a:buNone/>
            </a:pPr>
            <a:r>
              <a:rPr b="1" i="0" lang="es-CO" sz="4400" u="none" cap="none" strike="noStrike">
                <a:solidFill>
                  <a:srgbClr val="FFC000"/>
                </a:solidFill>
                <a:latin typeface="Questrial"/>
                <a:ea typeface="Questrial"/>
                <a:cs typeface="Questrial"/>
                <a:sym typeface="Questrial"/>
              </a:rPr>
              <a:t>Metodológico</a:t>
            </a:r>
          </a:p>
        </p:txBody>
      </p:sp>
      <p:sp>
        <p:nvSpPr>
          <p:cNvPr id="142" name="Shape 142"/>
          <p:cNvSpPr txBox="1"/>
          <p:nvPr/>
        </p:nvSpPr>
        <p:spPr>
          <a:xfrm>
            <a:off x="3467275" y="2559698"/>
            <a:ext cx="5503200" cy="3112500"/>
          </a:xfrm>
          <a:prstGeom prst="rect">
            <a:avLst/>
          </a:prstGeom>
          <a:noFill/>
          <a:ln>
            <a:noFill/>
          </a:ln>
        </p:spPr>
        <p:txBody>
          <a:bodyPr anchorCtr="0" anchor="t" bIns="45700" lIns="91425" rIns="91425" tIns="45700">
            <a:noAutofit/>
          </a:bodyPr>
          <a:lstStyle/>
          <a:p>
            <a:pPr indent="-317500" lvl="0" marL="342900" marR="0" rtl="0" algn="l">
              <a:spcBef>
                <a:spcPts val="0"/>
              </a:spcBef>
              <a:spcAft>
                <a:spcPts val="0"/>
              </a:spcAft>
              <a:buClr>
                <a:srgbClr val="3F3F3F"/>
              </a:buClr>
              <a:buSzPct val="100000"/>
              <a:buFont typeface="Questrial"/>
              <a:buChar char="❑"/>
            </a:pPr>
            <a:r>
              <a:rPr b="0" i="0" lang="es-CO" sz="2400" u="none" cap="none" strike="noStrike">
                <a:solidFill>
                  <a:srgbClr val="3F3F3F"/>
                </a:solidFill>
                <a:latin typeface="Questrial"/>
                <a:ea typeface="Questrial"/>
                <a:cs typeface="Questrial"/>
                <a:sym typeface="Questrial"/>
              </a:rPr>
              <a:t>Nombre proyecto</a:t>
            </a:r>
          </a:p>
          <a:p>
            <a:pPr indent="-317500" lvl="0" marL="342900" marR="0" rtl="0" algn="l">
              <a:spcBef>
                <a:spcPts val="560"/>
              </a:spcBef>
              <a:spcAft>
                <a:spcPts val="0"/>
              </a:spcAft>
              <a:buClr>
                <a:srgbClr val="3F3F3F"/>
              </a:buClr>
              <a:buSzPct val="100000"/>
              <a:buFont typeface="Questrial"/>
              <a:buChar char="❑"/>
            </a:pPr>
            <a:r>
              <a:rPr b="0" i="0" lang="es-CO" sz="2400" u="none" cap="none" strike="noStrike">
                <a:solidFill>
                  <a:srgbClr val="3F3F3F"/>
                </a:solidFill>
                <a:latin typeface="Questrial"/>
                <a:ea typeface="Questrial"/>
                <a:cs typeface="Questrial"/>
                <a:sym typeface="Questrial"/>
              </a:rPr>
              <a:t>Objetivo general</a:t>
            </a:r>
          </a:p>
          <a:p>
            <a:pPr indent="-317500" lvl="0" marL="342900" marR="0" rtl="0" algn="l">
              <a:spcBef>
                <a:spcPts val="560"/>
              </a:spcBef>
              <a:spcAft>
                <a:spcPts val="0"/>
              </a:spcAft>
              <a:buClr>
                <a:srgbClr val="3F3F3F"/>
              </a:buClr>
              <a:buSzPct val="100000"/>
              <a:buFont typeface="Questrial"/>
              <a:buChar char="❑"/>
            </a:pPr>
            <a:r>
              <a:rPr b="0" i="0" lang="es-CO" sz="2400" u="none" cap="none" strike="noStrike">
                <a:solidFill>
                  <a:srgbClr val="3F3F3F"/>
                </a:solidFill>
                <a:latin typeface="Questrial"/>
                <a:ea typeface="Questrial"/>
                <a:cs typeface="Questrial"/>
                <a:sym typeface="Questrial"/>
              </a:rPr>
              <a:t>Objetivos específicos</a:t>
            </a:r>
          </a:p>
          <a:p>
            <a:pPr indent="-317500" lvl="0" marL="342900" marR="0" rtl="0" algn="l">
              <a:spcBef>
                <a:spcPts val="560"/>
              </a:spcBef>
              <a:spcAft>
                <a:spcPts val="0"/>
              </a:spcAft>
              <a:buClr>
                <a:srgbClr val="3F3F3F"/>
              </a:buClr>
              <a:buSzPct val="100000"/>
              <a:buFont typeface="Questrial"/>
              <a:buChar char="❑"/>
            </a:pPr>
            <a:r>
              <a:rPr b="0" i="0" lang="es-CO" sz="2400" u="none" cap="none" strike="noStrike">
                <a:solidFill>
                  <a:srgbClr val="3F3F3F"/>
                </a:solidFill>
                <a:latin typeface="Questrial"/>
                <a:ea typeface="Questrial"/>
                <a:cs typeface="Questrial"/>
                <a:sym typeface="Questrial"/>
              </a:rPr>
              <a:t>Planteamiento del problema</a:t>
            </a:r>
          </a:p>
          <a:p>
            <a:pPr indent="-317500" lvl="0" marL="342900" marR="0" rtl="0" algn="l">
              <a:spcBef>
                <a:spcPts val="560"/>
              </a:spcBef>
              <a:spcAft>
                <a:spcPts val="0"/>
              </a:spcAft>
              <a:buClr>
                <a:srgbClr val="3F3F3F"/>
              </a:buClr>
              <a:buSzPct val="100000"/>
              <a:buFont typeface="Questrial"/>
              <a:buChar char="❑"/>
            </a:pPr>
            <a:r>
              <a:rPr b="0" i="0" lang="es-CO" sz="2400" u="none" cap="none" strike="noStrike">
                <a:solidFill>
                  <a:srgbClr val="3F3F3F"/>
                </a:solidFill>
                <a:latin typeface="Questrial"/>
                <a:ea typeface="Questrial"/>
                <a:cs typeface="Questrial"/>
                <a:sym typeface="Questrial"/>
              </a:rPr>
              <a:t>Alcance del proyecto</a:t>
            </a:r>
          </a:p>
          <a:p>
            <a:pPr indent="-317500" lvl="0" marL="342900" marR="0" rtl="0" algn="l">
              <a:spcBef>
                <a:spcPts val="560"/>
              </a:spcBef>
              <a:spcAft>
                <a:spcPts val="0"/>
              </a:spcAft>
              <a:buClr>
                <a:srgbClr val="3F3F3F"/>
              </a:buClr>
              <a:buSzPct val="100000"/>
              <a:buFont typeface="Questrial"/>
              <a:buChar char="❑"/>
            </a:pPr>
            <a:r>
              <a:rPr b="0" i="0" lang="es-CO" sz="2400" u="none" cap="none" strike="noStrike">
                <a:solidFill>
                  <a:srgbClr val="3F3F3F"/>
                </a:solidFill>
                <a:latin typeface="Questrial"/>
                <a:ea typeface="Questrial"/>
                <a:cs typeface="Questrial"/>
                <a:sym typeface="Questrial"/>
              </a:rPr>
              <a:t>Justificación</a:t>
            </a:r>
          </a:p>
          <a:p>
            <a:pPr indent="-342900" lvl="0" marL="342900" marR="0" rtl="0" algn="l">
              <a:spcBef>
                <a:spcPts val="560"/>
              </a:spcBef>
              <a:buClr>
                <a:schemeClr val="dk1"/>
              </a:buClr>
              <a:buFont typeface="Noto Sans Symbols"/>
              <a:buNone/>
            </a:pPr>
            <a:r>
              <a:t/>
            </a:r>
            <a:endParaRPr b="0" i="0" sz="2800" u="none" cap="none" strike="noStrike">
              <a:solidFill>
                <a:srgbClr val="3F3F3F"/>
              </a:solidFill>
              <a:latin typeface="Calibri"/>
              <a:ea typeface="Calibri"/>
              <a:cs typeface="Calibri"/>
              <a:sym typeface="Calibri"/>
            </a:endParaRPr>
          </a:p>
        </p:txBody>
      </p:sp>
      <p:pic>
        <p:nvPicPr>
          <p:cNvPr id="143" name="Shape 143"/>
          <p:cNvPicPr preferRelativeResize="0"/>
          <p:nvPr/>
        </p:nvPicPr>
        <p:blipFill rotWithShape="1">
          <a:blip r:embed="rId3">
            <a:alphaModFix/>
          </a:blip>
          <a:srcRect b="0" l="0" r="0" t="0"/>
          <a:stretch/>
        </p:blipFill>
        <p:spPr>
          <a:xfrm>
            <a:off x="798991" y="2559694"/>
            <a:ext cx="1973248" cy="27595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nvSpPr>
        <p:spPr>
          <a:xfrm>
            <a:off x="503043" y="1474237"/>
            <a:ext cx="8210939" cy="3135086"/>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s-CO" sz="7200" u="none" cap="none" strike="noStrike">
                <a:solidFill>
                  <a:srgbClr val="31859B"/>
                </a:solidFill>
                <a:latin typeface="Questrial"/>
                <a:ea typeface="Questrial"/>
                <a:cs typeface="Questrial"/>
                <a:sym typeface="Questrial"/>
              </a:rPr>
              <a:t>TecnoWork</a:t>
            </a:r>
            <a:r>
              <a:rPr b="0" i="0" lang="es-CO" sz="7200" u="none" cap="none" strike="noStrike">
                <a:solidFill>
                  <a:schemeClr val="dk1"/>
                </a:solidFill>
                <a:latin typeface="Questrial"/>
                <a:ea typeface="Questrial"/>
                <a:cs typeface="Questrial"/>
                <a:sym typeface="Questrial"/>
              </a:rPr>
              <a:t>-</a:t>
            </a:r>
            <a:r>
              <a:rPr b="0" i="0" lang="es-CO" sz="7200" u="none" cap="none" strike="noStrike">
                <a:solidFill>
                  <a:srgbClr val="4F6128"/>
                </a:solidFill>
                <a:latin typeface="Questrial"/>
                <a:ea typeface="Questrial"/>
                <a:cs typeface="Questrial"/>
                <a:sym typeface="Questrial"/>
              </a:rPr>
              <a:t>SENA</a:t>
            </a:r>
          </a:p>
        </p:txBody>
      </p:sp>
      <p:sp>
        <p:nvSpPr>
          <p:cNvPr id="150" name="Shape 150"/>
          <p:cNvSpPr txBox="1"/>
          <p:nvPr/>
        </p:nvSpPr>
        <p:spPr>
          <a:xfrm>
            <a:off x="1109566" y="4609323"/>
            <a:ext cx="6914762" cy="159439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ans Symbols"/>
              <a:buNone/>
            </a:pPr>
            <a:r>
              <a:rPr b="0" i="0" lang="es-CO" sz="2220" u="none" cap="none" strike="noStrike">
                <a:solidFill>
                  <a:srgbClr val="3F3F3F"/>
                </a:solidFill>
                <a:latin typeface="Questrial"/>
                <a:ea typeface="Questrial"/>
                <a:cs typeface="Questrial"/>
                <a:sym typeface="Questrial"/>
              </a:rPr>
              <a:t>1132322 GRUPO 3</a:t>
            </a:r>
          </a:p>
          <a:p>
            <a:pPr indent="-342900" lvl="0" marL="342900" marR="0" rtl="0" algn="l">
              <a:lnSpc>
                <a:spcPct val="110000"/>
              </a:lnSpc>
              <a:spcBef>
                <a:spcPts val="0"/>
              </a:spcBef>
              <a:spcAft>
                <a:spcPts val="0"/>
              </a:spcAft>
              <a:buClr>
                <a:schemeClr val="accent1"/>
              </a:buClr>
              <a:buSzPct val="97941"/>
              <a:buFont typeface="Arial"/>
              <a:buChar char="•"/>
            </a:pPr>
            <a:r>
              <a:rPr b="0" i="0" lang="es-CO" sz="1665" u="none" cap="none" strike="noStrike">
                <a:solidFill>
                  <a:srgbClr val="3F3F3F"/>
                </a:solidFill>
                <a:latin typeface="Questrial"/>
                <a:ea typeface="Questrial"/>
                <a:cs typeface="Questrial"/>
                <a:sym typeface="Questrial"/>
              </a:rPr>
              <a:t>LAURA GIRALDO </a:t>
            </a:r>
          </a:p>
          <a:p>
            <a:pPr indent="-342900" lvl="0" marL="342900" marR="0" rtl="0" algn="l">
              <a:lnSpc>
                <a:spcPct val="110000"/>
              </a:lnSpc>
              <a:spcBef>
                <a:spcPts val="0"/>
              </a:spcBef>
              <a:spcAft>
                <a:spcPts val="0"/>
              </a:spcAft>
              <a:buClr>
                <a:schemeClr val="accent1"/>
              </a:buClr>
              <a:buSzPct val="97941"/>
              <a:buFont typeface="Arial"/>
              <a:buChar char="•"/>
            </a:pPr>
            <a:r>
              <a:rPr b="0" i="0" lang="es-CO" sz="1665" u="none" cap="none" strike="noStrike">
                <a:solidFill>
                  <a:srgbClr val="3F3F3F"/>
                </a:solidFill>
                <a:latin typeface="Questrial"/>
                <a:ea typeface="Questrial"/>
                <a:cs typeface="Questrial"/>
                <a:sym typeface="Questrial"/>
              </a:rPr>
              <a:t>FELIPE VELOZA</a:t>
            </a:r>
          </a:p>
          <a:p>
            <a:pPr indent="-342900" lvl="0" marL="342900" marR="0" rtl="0" algn="l">
              <a:lnSpc>
                <a:spcPct val="110000"/>
              </a:lnSpc>
              <a:spcBef>
                <a:spcPts val="0"/>
              </a:spcBef>
              <a:spcAft>
                <a:spcPts val="0"/>
              </a:spcAft>
              <a:buClr>
                <a:schemeClr val="accent1"/>
              </a:buClr>
              <a:buSzPct val="97941"/>
              <a:buFont typeface="Arial"/>
              <a:buChar char="•"/>
            </a:pPr>
            <a:r>
              <a:rPr b="0" i="0" lang="es-CO" sz="1665" u="none" cap="none" strike="noStrike">
                <a:solidFill>
                  <a:srgbClr val="3F3F3F"/>
                </a:solidFill>
                <a:latin typeface="Questrial"/>
                <a:ea typeface="Questrial"/>
                <a:cs typeface="Questrial"/>
                <a:sym typeface="Questrial"/>
              </a:rPr>
              <a:t>KEVIN RODRIGUEZ</a:t>
            </a:r>
          </a:p>
          <a:p>
            <a:pPr indent="-342900" lvl="0" marL="342900" marR="0" rtl="0" algn="l">
              <a:lnSpc>
                <a:spcPct val="110000"/>
              </a:lnSpc>
              <a:spcBef>
                <a:spcPts val="0"/>
              </a:spcBef>
              <a:spcAft>
                <a:spcPts val="0"/>
              </a:spcAft>
              <a:buClr>
                <a:schemeClr val="accent1"/>
              </a:buClr>
              <a:buSzPct val="97941"/>
              <a:buFont typeface="Arial"/>
              <a:buChar char="•"/>
            </a:pPr>
            <a:r>
              <a:rPr b="0" i="0" lang="es-CO" sz="1665" u="none" cap="none" strike="noStrike">
                <a:solidFill>
                  <a:srgbClr val="3F3F3F"/>
                </a:solidFill>
                <a:latin typeface="Questrial"/>
                <a:ea typeface="Questrial"/>
                <a:cs typeface="Questrial"/>
                <a:sym typeface="Questrial"/>
              </a:rPr>
              <a:t>ADRIANA BOGOTA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150813" y="503850"/>
            <a:ext cx="8911686" cy="1280889"/>
          </a:xfrm>
          <a:prstGeom prst="rect">
            <a:avLst/>
          </a:prstGeom>
          <a:noFill/>
          <a:ln>
            <a:noFill/>
          </a:ln>
        </p:spPr>
        <p:txBody>
          <a:bodyPr anchorCtr="0" anchor="t" bIns="45700" lIns="91425" rIns="91425" tIns="45700">
            <a:noAutofit/>
          </a:bodyPr>
          <a:lstStyle/>
          <a:p>
            <a:pPr indent="0" lvl="0" marL="0" marR="0" rtl="0" algn="ctr">
              <a:spcBef>
                <a:spcPts val="0"/>
              </a:spcBef>
              <a:buClr>
                <a:srgbClr val="FFC000"/>
              </a:buClr>
              <a:buSzPct val="25000"/>
              <a:buFont typeface="Questrial"/>
              <a:buNone/>
            </a:pPr>
            <a:r>
              <a:rPr b="0" i="0" lang="es-CO" sz="6000" u="none" cap="none" strike="noStrike">
                <a:solidFill>
                  <a:srgbClr val="FFC000"/>
                </a:solidFill>
                <a:latin typeface="Questrial"/>
                <a:ea typeface="Questrial"/>
                <a:cs typeface="Questrial"/>
                <a:sym typeface="Questrial"/>
              </a:rPr>
              <a:t>OBJETIVO GENERAL</a:t>
            </a:r>
          </a:p>
        </p:txBody>
      </p:sp>
      <p:sp>
        <p:nvSpPr>
          <p:cNvPr id="156" name="Shape 156"/>
          <p:cNvSpPr txBox="1"/>
          <p:nvPr/>
        </p:nvSpPr>
        <p:spPr>
          <a:xfrm>
            <a:off x="771950" y="2697925"/>
            <a:ext cx="7775400" cy="3612000"/>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Arial"/>
              <a:buChar char="•"/>
            </a:pPr>
            <a:r>
              <a:rPr lang="es-CO" sz="2400">
                <a:solidFill>
                  <a:schemeClr val="dk1"/>
                </a:solidFill>
                <a:latin typeface="Questrial"/>
                <a:ea typeface="Questrial"/>
                <a:cs typeface="Questrial"/>
                <a:sym typeface="Questrial"/>
              </a:rPr>
              <a:t>Conectar</a:t>
            </a:r>
            <a:r>
              <a:rPr b="0" i="0" lang="es-CO" sz="2400" u="none" cap="none" strike="noStrike">
                <a:solidFill>
                  <a:schemeClr val="dk1"/>
                </a:solidFill>
                <a:latin typeface="Questrial"/>
                <a:ea typeface="Questrial"/>
                <a:cs typeface="Questrial"/>
                <a:sym typeface="Questrial"/>
              </a:rPr>
              <a:t> el servicio a la necesidad por medio de la tecnología, basándonos esencialmente en encontrar una manera eficaz, segura y moderna para generar oportunidades laborales  </a:t>
            </a:r>
            <a:r>
              <a:rPr lang="es-CO" sz="2400">
                <a:solidFill>
                  <a:schemeClr val="dk1"/>
                </a:solidFill>
                <a:latin typeface="Questrial"/>
                <a:ea typeface="Questrial"/>
                <a:cs typeface="Questrial"/>
                <a:sym typeface="Questrial"/>
              </a:rPr>
              <a:t>hacia </a:t>
            </a:r>
            <a:r>
              <a:rPr b="0" i="0" lang="es-CO" sz="2400" u="none" cap="none" strike="noStrike">
                <a:solidFill>
                  <a:schemeClr val="dk1"/>
                </a:solidFill>
                <a:latin typeface="Questrial"/>
                <a:ea typeface="Questrial"/>
                <a:cs typeface="Questrial"/>
                <a:sym typeface="Questrial"/>
              </a:rPr>
              <a:t>los egresados SENA con un manejo </a:t>
            </a:r>
            <a:r>
              <a:rPr lang="es-CO" sz="2400">
                <a:solidFill>
                  <a:schemeClr val="dk1"/>
                </a:solidFill>
                <a:latin typeface="Questrial"/>
                <a:ea typeface="Questrial"/>
                <a:cs typeface="Questrial"/>
                <a:sym typeface="Questrial"/>
              </a:rPr>
              <a:t>independiente del horario de trabajo.</a:t>
            </a:r>
          </a:p>
          <a:p>
            <a:pPr indent="-342900" lvl="0" marL="342900" marR="0" rtl="0" algn="l">
              <a:spcBef>
                <a:spcPts val="640"/>
              </a:spcBef>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358418" y="561902"/>
            <a:ext cx="8911686" cy="1280889"/>
          </a:xfrm>
          <a:prstGeom prst="rect">
            <a:avLst/>
          </a:prstGeom>
          <a:noFill/>
          <a:ln>
            <a:noFill/>
          </a:ln>
        </p:spPr>
        <p:txBody>
          <a:bodyPr anchorCtr="0" anchor="t" bIns="45700" lIns="91425" rIns="91425" tIns="45700">
            <a:noAutofit/>
          </a:bodyPr>
          <a:lstStyle/>
          <a:p>
            <a:pPr indent="0" lvl="0" marL="0" marR="0" rtl="0" algn="ctr">
              <a:spcBef>
                <a:spcPts val="0"/>
              </a:spcBef>
              <a:buClr>
                <a:srgbClr val="FFC000"/>
              </a:buClr>
              <a:buSzPct val="25000"/>
              <a:buFont typeface="Questrial"/>
              <a:buNone/>
            </a:pPr>
            <a:r>
              <a:rPr b="0" i="0" lang="es-CO" sz="5400" u="none" cap="none" strike="noStrike">
                <a:solidFill>
                  <a:srgbClr val="FFC000"/>
                </a:solidFill>
                <a:latin typeface="Questrial"/>
                <a:ea typeface="Questrial"/>
                <a:cs typeface="Questrial"/>
                <a:sym typeface="Questrial"/>
              </a:rPr>
              <a:t>OBJETIVOS ESPECÍFICOS </a:t>
            </a:r>
          </a:p>
        </p:txBody>
      </p:sp>
      <p:sp>
        <p:nvSpPr>
          <p:cNvPr id="162" name="Shape 162"/>
          <p:cNvSpPr txBox="1"/>
          <p:nvPr/>
        </p:nvSpPr>
        <p:spPr>
          <a:xfrm>
            <a:off x="727200" y="2237500"/>
            <a:ext cx="7820100" cy="4240200"/>
          </a:xfrm>
          <a:prstGeom prst="rect">
            <a:avLst/>
          </a:prstGeom>
          <a:noFill/>
          <a:ln>
            <a:noFill/>
          </a:ln>
        </p:spPr>
        <p:txBody>
          <a:bodyPr anchorCtr="0" anchor="t" bIns="45700" lIns="91425" rIns="91425" tIns="45700">
            <a:noAutofit/>
          </a:bodyPr>
          <a:lstStyle/>
          <a:p>
            <a:pPr indent="-368300" lvl="0" marL="342900" marR="0" rtl="0" algn="just">
              <a:spcBef>
                <a:spcPts val="0"/>
              </a:spcBef>
              <a:spcAft>
                <a:spcPts val="0"/>
              </a:spcAft>
              <a:buClr>
                <a:schemeClr val="dk1"/>
              </a:buClr>
              <a:buSzPct val="100000"/>
              <a:buFont typeface="Questrial"/>
              <a:buChar char="•"/>
            </a:pPr>
            <a:r>
              <a:rPr lang="es-CO" sz="2400">
                <a:solidFill>
                  <a:schemeClr val="dk1"/>
                </a:solidFill>
                <a:latin typeface="Questrial"/>
                <a:ea typeface="Questrial"/>
                <a:cs typeface="Questrial"/>
                <a:sym typeface="Questrial"/>
              </a:rPr>
              <a:t>Emplear </a:t>
            </a:r>
            <a:r>
              <a:rPr lang="es-CO" sz="2400">
                <a:solidFill>
                  <a:schemeClr val="dk1"/>
                </a:solidFill>
                <a:latin typeface="Questrial"/>
                <a:ea typeface="Questrial"/>
                <a:cs typeface="Questrial"/>
                <a:sym typeface="Questrial"/>
              </a:rPr>
              <a:t>horarios </a:t>
            </a:r>
            <a:r>
              <a:rPr b="0" i="0" lang="es-CO" sz="2400" u="none" cap="none" strike="noStrike">
                <a:solidFill>
                  <a:schemeClr val="dk1"/>
                </a:solidFill>
                <a:latin typeface="Questrial"/>
                <a:ea typeface="Questrial"/>
                <a:cs typeface="Questrial"/>
                <a:sym typeface="Questrial"/>
              </a:rPr>
              <a:t>independientes y autónom</a:t>
            </a:r>
            <a:r>
              <a:rPr lang="es-CO" sz="2400">
                <a:solidFill>
                  <a:schemeClr val="dk1"/>
                </a:solidFill>
                <a:latin typeface="Questrial"/>
                <a:ea typeface="Questrial"/>
                <a:cs typeface="Questrial"/>
                <a:sym typeface="Questrial"/>
              </a:rPr>
              <a:t>o</a:t>
            </a:r>
            <a:r>
              <a:rPr b="0" i="0" lang="es-CO" sz="2400" u="none" cap="none" strike="noStrike">
                <a:solidFill>
                  <a:schemeClr val="dk1"/>
                </a:solidFill>
                <a:latin typeface="Questrial"/>
                <a:ea typeface="Questrial"/>
                <a:cs typeface="Questrial"/>
                <a:sym typeface="Questrial"/>
              </a:rPr>
              <a:t>s de trabajo en áreas </a:t>
            </a:r>
            <a:r>
              <a:rPr lang="es-CO" sz="2400">
                <a:solidFill>
                  <a:schemeClr val="dk1"/>
                </a:solidFill>
                <a:latin typeface="Questrial"/>
                <a:ea typeface="Questrial"/>
                <a:cs typeface="Questrial"/>
                <a:sym typeface="Questrial"/>
              </a:rPr>
              <a:t>específicas.</a:t>
            </a:r>
            <a:r>
              <a:rPr b="0" i="0" lang="es-CO" sz="2400" u="none" cap="none" strike="noStrike">
                <a:solidFill>
                  <a:schemeClr val="dk1"/>
                </a:solidFill>
                <a:latin typeface="Questrial"/>
                <a:ea typeface="Questrial"/>
                <a:cs typeface="Questrial"/>
                <a:sym typeface="Questrial"/>
              </a:rPr>
              <a:t> </a:t>
            </a:r>
          </a:p>
          <a:p>
            <a:pPr indent="-368300" lvl="0" marL="342900" marR="0" rtl="0" algn="just">
              <a:spcBef>
                <a:spcPts val="400"/>
              </a:spcBef>
              <a:spcAft>
                <a:spcPts val="0"/>
              </a:spcAft>
              <a:buClr>
                <a:schemeClr val="dk1"/>
              </a:buClr>
              <a:buSzPct val="100000"/>
              <a:buFont typeface="Questrial"/>
              <a:buChar char="•"/>
            </a:pPr>
            <a:r>
              <a:rPr lang="es-CO" sz="2400">
                <a:solidFill>
                  <a:schemeClr val="dk1"/>
                </a:solidFill>
                <a:latin typeface="Questrial"/>
                <a:ea typeface="Questrial"/>
                <a:cs typeface="Questrial"/>
                <a:sym typeface="Questrial"/>
              </a:rPr>
              <a:t>Resolver los </a:t>
            </a:r>
            <a:r>
              <a:rPr b="0" i="0" lang="es-CO" sz="2400" u="none" cap="none" strike="noStrike">
                <a:solidFill>
                  <a:schemeClr val="dk1"/>
                </a:solidFill>
                <a:latin typeface="Questrial"/>
                <a:ea typeface="Questrial"/>
                <a:cs typeface="Questrial"/>
                <a:sym typeface="Questrial"/>
              </a:rPr>
              <a:t>servicios de manera oportun</a:t>
            </a:r>
            <a:r>
              <a:rPr lang="es-CO" sz="2400">
                <a:solidFill>
                  <a:schemeClr val="dk1"/>
                </a:solidFill>
                <a:latin typeface="Questrial"/>
                <a:ea typeface="Questrial"/>
                <a:cs typeface="Questrial"/>
                <a:sym typeface="Questrial"/>
              </a:rPr>
              <a:t>a</a:t>
            </a:r>
            <a:r>
              <a:rPr b="0" i="0" lang="es-CO" sz="2400" u="none" cap="none" strike="noStrike">
                <a:solidFill>
                  <a:schemeClr val="dk1"/>
                </a:solidFill>
                <a:latin typeface="Questrial"/>
                <a:ea typeface="Questrial"/>
                <a:cs typeface="Questrial"/>
                <a:sym typeface="Questrial"/>
              </a:rPr>
              <a:t> para satisfacer las necesidades </a:t>
            </a:r>
            <a:r>
              <a:rPr lang="es-CO" sz="2400">
                <a:solidFill>
                  <a:schemeClr val="dk1"/>
                </a:solidFill>
                <a:latin typeface="Questrial"/>
                <a:ea typeface="Questrial"/>
                <a:cs typeface="Questrial"/>
                <a:sym typeface="Questrial"/>
              </a:rPr>
              <a:t>del</a:t>
            </a:r>
            <a:r>
              <a:rPr b="0" i="0" lang="es-CO" sz="2400" u="none" cap="none" strike="noStrike">
                <a:solidFill>
                  <a:schemeClr val="dk1"/>
                </a:solidFill>
                <a:latin typeface="Questrial"/>
                <a:ea typeface="Questrial"/>
                <a:cs typeface="Questrial"/>
                <a:sym typeface="Questrial"/>
              </a:rPr>
              <a:t> cliente.</a:t>
            </a:r>
          </a:p>
          <a:p>
            <a:pPr indent="-368300" lvl="0" marL="342900" marR="0" rtl="0" algn="just">
              <a:spcBef>
                <a:spcPts val="400"/>
              </a:spcBef>
              <a:spcAft>
                <a:spcPts val="0"/>
              </a:spcAft>
              <a:buClr>
                <a:schemeClr val="dk1"/>
              </a:buClr>
              <a:buSzPct val="100000"/>
              <a:buFont typeface="Questrial"/>
              <a:buChar char="•"/>
            </a:pPr>
            <a:r>
              <a:rPr lang="es-CO" sz="2400">
                <a:solidFill>
                  <a:schemeClr val="dk1"/>
                </a:solidFill>
                <a:latin typeface="Questrial"/>
                <a:ea typeface="Questrial"/>
                <a:cs typeface="Questrial"/>
                <a:sym typeface="Questrial"/>
              </a:rPr>
              <a:t>Incrementar las oportunidades laborales para los egresados SENA.</a:t>
            </a:r>
          </a:p>
          <a:p>
            <a:pPr indent="-368300" lvl="0" marL="342900" marR="0" rtl="0" algn="just">
              <a:spcBef>
                <a:spcPts val="400"/>
              </a:spcBef>
              <a:spcAft>
                <a:spcPts val="0"/>
              </a:spcAft>
              <a:buClr>
                <a:schemeClr val="dk1"/>
              </a:buClr>
              <a:buSzPct val="100000"/>
              <a:buFont typeface="Questrial"/>
              <a:buChar char="•"/>
            </a:pPr>
            <a:r>
              <a:rPr lang="es-CO" sz="2400">
                <a:solidFill>
                  <a:schemeClr val="dk1"/>
                </a:solidFill>
                <a:latin typeface="Questrial"/>
                <a:ea typeface="Questrial"/>
                <a:cs typeface="Questrial"/>
                <a:sym typeface="Questrial"/>
              </a:rPr>
              <a:t>Evaluar la calidad de los servicios ofrecidos por los egresados SENA para el mejoramiento continuo del sistema.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nvSpPr>
        <p:spPr>
          <a:xfrm>
            <a:off x="391886" y="317240"/>
            <a:ext cx="8080309" cy="1063689"/>
          </a:xfrm>
          <a:prstGeom prst="rect">
            <a:avLst/>
          </a:prstGeom>
          <a:noFill/>
          <a:ln>
            <a:noFill/>
          </a:ln>
        </p:spPr>
        <p:txBody>
          <a:bodyPr anchorCtr="0" anchor="ctr" bIns="45700" lIns="91425" rIns="91425" tIns="45700">
            <a:noAutofit/>
          </a:bodyPr>
          <a:lstStyle/>
          <a:p>
            <a:pPr indent="0" lvl="0" marL="0" marR="0" rtl="0" algn="l">
              <a:spcBef>
                <a:spcPts val="0"/>
              </a:spcBef>
              <a:buNone/>
            </a:pPr>
            <a:r>
              <a:t/>
            </a:r>
            <a:endParaRPr b="1" i="0" sz="8000" u="none" cap="none" strike="noStrike">
              <a:solidFill>
                <a:srgbClr val="92D050"/>
              </a:solidFill>
              <a:latin typeface="Calibri"/>
              <a:ea typeface="Calibri"/>
              <a:cs typeface="Calibri"/>
              <a:sym typeface="Calibri"/>
            </a:endParaRPr>
          </a:p>
        </p:txBody>
      </p:sp>
      <p:sp>
        <p:nvSpPr>
          <p:cNvPr id="168" name="Shape 168"/>
          <p:cNvSpPr txBox="1"/>
          <p:nvPr/>
        </p:nvSpPr>
        <p:spPr>
          <a:xfrm>
            <a:off x="-242594" y="561902"/>
            <a:ext cx="9512701" cy="1280889"/>
          </a:xfrm>
          <a:prstGeom prst="rect">
            <a:avLst/>
          </a:prstGeom>
          <a:noFill/>
          <a:ln>
            <a:noFill/>
          </a:ln>
        </p:spPr>
        <p:txBody>
          <a:bodyPr anchorCtr="0" anchor="t" bIns="45700" lIns="91425" rIns="91425" tIns="45700">
            <a:noAutofit/>
          </a:bodyPr>
          <a:lstStyle/>
          <a:p>
            <a:pPr indent="0" lvl="0" marL="0" marR="0" rtl="0" algn="ctr">
              <a:spcBef>
                <a:spcPts val="0"/>
              </a:spcBef>
              <a:buClr>
                <a:srgbClr val="FFC000"/>
              </a:buClr>
              <a:buSzPct val="25000"/>
              <a:buFont typeface="Questrial"/>
              <a:buNone/>
            </a:pPr>
            <a:r>
              <a:rPr b="0" i="0" lang="es-CO" sz="4400" u="none" cap="none" strike="noStrike">
                <a:solidFill>
                  <a:srgbClr val="FFC000"/>
                </a:solidFill>
                <a:latin typeface="Questrial"/>
                <a:ea typeface="Questrial"/>
                <a:cs typeface="Questrial"/>
                <a:sym typeface="Questrial"/>
              </a:rPr>
              <a:t>PLANTEAMIENTO  DEL PROBLEMA </a:t>
            </a:r>
          </a:p>
        </p:txBody>
      </p:sp>
      <p:sp>
        <p:nvSpPr>
          <p:cNvPr id="169" name="Shape 169"/>
          <p:cNvSpPr txBox="1"/>
          <p:nvPr/>
        </p:nvSpPr>
        <p:spPr>
          <a:xfrm>
            <a:off x="775400" y="2405350"/>
            <a:ext cx="7696800" cy="3412200"/>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CO" sz="2400">
                <a:latin typeface="Questrial"/>
                <a:ea typeface="Questrial"/>
                <a:cs typeface="Questrial"/>
                <a:sym typeface="Questrial"/>
              </a:rPr>
              <a:t>Teniendo en cuenta el tipo de demandas en el área de las TICs  que se ha visto laboralmente en la Ciudad de Bogotá y el nuevo enfoque que se tiene en el control del tiempo de trabajo, es necesaria la implementación de una herramienta que contacte a los mejores egresados del SENA en esta área con ofertas laborales acordes con sus competencias.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nvSpPr>
        <p:spPr>
          <a:xfrm>
            <a:off x="358418" y="561902"/>
            <a:ext cx="8911686" cy="1280889"/>
          </a:xfrm>
          <a:prstGeom prst="rect">
            <a:avLst/>
          </a:prstGeom>
          <a:noFill/>
          <a:ln>
            <a:noFill/>
          </a:ln>
        </p:spPr>
        <p:txBody>
          <a:bodyPr anchorCtr="0" anchor="t" bIns="45700" lIns="91425" rIns="91425" tIns="45700">
            <a:noAutofit/>
          </a:bodyPr>
          <a:lstStyle/>
          <a:p>
            <a:pPr indent="0" lvl="0" marL="0" marR="0" rtl="0" algn="ctr">
              <a:spcBef>
                <a:spcPts val="0"/>
              </a:spcBef>
              <a:buClr>
                <a:srgbClr val="FFC000"/>
              </a:buClr>
              <a:buSzPct val="25000"/>
              <a:buFont typeface="Questrial"/>
              <a:buNone/>
            </a:pPr>
            <a:r>
              <a:rPr b="0" i="0" lang="es-CO" sz="5400" u="none" cap="none" strike="noStrike">
                <a:solidFill>
                  <a:srgbClr val="FFC000"/>
                </a:solidFill>
                <a:latin typeface="Questrial"/>
                <a:ea typeface="Questrial"/>
                <a:cs typeface="Questrial"/>
                <a:sym typeface="Questrial"/>
              </a:rPr>
              <a:t>ALCANCE DEL PROYECTO </a:t>
            </a:r>
          </a:p>
        </p:txBody>
      </p:sp>
      <p:sp>
        <p:nvSpPr>
          <p:cNvPr id="175" name="Shape 175"/>
          <p:cNvSpPr txBox="1"/>
          <p:nvPr/>
        </p:nvSpPr>
        <p:spPr>
          <a:xfrm>
            <a:off x="712200" y="2304675"/>
            <a:ext cx="7719600" cy="4195200"/>
          </a:xfrm>
          <a:prstGeom prst="rect">
            <a:avLst/>
          </a:prstGeom>
          <a:noFill/>
          <a:ln>
            <a:noFill/>
          </a:ln>
        </p:spPr>
        <p:txBody>
          <a:bodyPr anchorCtr="0" anchor="t" bIns="91425" lIns="91425" rIns="91425" tIns="91425">
            <a:noAutofit/>
          </a:bodyPr>
          <a:lstStyle/>
          <a:p>
            <a:pPr indent="-368300" lvl="0" marL="342900" marR="0" rtl="0" algn="just">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Darle un desarrollo tecnológico a la metodología usada en la búsqueda  de servicio y demanda en el área de las TICs.</a:t>
            </a:r>
          </a:p>
          <a:p>
            <a:pPr indent="-368300" lvl="0" marL="342900" marR="0" rtl="0" algn="just">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Contribuir con el movimiento de la economía en la Ciudad de Bogotá.</a:t>
            </a:r>
          </a:p>
          <a:p>
            <a:pPr indent="-368300" lvl="0" marL="342900" marR="0" rtl="0" algn="just">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Brindar al egresado del SENA un horario flexible.</a:t>
            </a:r>
          </a:p>
          <a:p>
            <a:pPr indent="-368300" lvl="0" marL="342900" marR="0" rtl="0" algn="just">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Generar una cultura de confianza entre el sector económico y los egresados SENA en la Ciudad de Bogotá.</a:t>
            </a:r>
          </a:p>
          <a:p>
            <a:pPr indent="-368300" lvl="0" marL="342900" marR="0" rtl="0" algn="just">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Mejorar el sistema laboral actual ampliando las alternativas de trabajo.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nvSpPr>
        <p:spPr>
          <a:xfrm>
            <a:off x="358418" y="409502"/>
            <a:ext cx="8911800" cy="1281000"/>
          </a:xfrm>
          <a:prstGeom prst="rect">
            <a:avLst/>
          </a:prstGeom>
          <a:noFill/>
          <a:ln>
            <a:noFill/>
          </a:ln>
        </p:spPr>
        <p:txBody>
          <a:bodyPr anchorCtr="0" anchor="t" bIns="45700" lIns="91425" rIns="91425" tIns="45700">
            <a:noAutofit/>
          </a:bodyPr>
          <a:lstStyle/>
          <a:p>
            <a:pPr indent="0" lvl="0" marL="0" marR="0" rtl="0" algn="ctr">
              <a:spcBef>
                <a:spcPts val="0"/>
              </a:spcBef>
              <a:buClr>
                <a:srgbClr val="FFC000"/>
              </a:buClr>
              <a:buSzPct val="25000"/>
              <a:buFont typeface="Questrial"/>
              <a:buNone/>
            </a:pPr>
            <a:r>
              <a:rPr lang="es-CO" sz="5400">
                <a:solidFill>
                  <a:srgbClr val="FFC000"/>
                </a:solidFill>
                <a:latin typeface="Questrial"/>
                <a:ea typeface="Questrial"/>
                <a:cs typeface="Questrial"/>
                <a:sym typeface="Questrial"/>
              </a:rPr>
              <a:t>JUSTIFICACIÓN</a:t>
            </a:r>
            <a:r>
              <a:rPr b="0" i="0" lang="es-CO" sz="5400" u="none" cap="none" strike="noStrike">
                <a:solidFill>
                  <a:srgbClr val="FFC000"/>
                </a:solidFill>
                <a:latin typeface="Questrial"/>
                <a:ea typeface="Questrial"/>
                <a:cs typeface="Questrial"/>
                <a:sym typeface="Questrial"/>
              </a:rPr>
              <a:t> </a:t>
            </a:r>
          </a:p>
        </p:txBody>
      </p:sp>
      <p:sp>
        <p:nvSpPr>
          <p:cNvPr id="181" name="Shape 181"/>
          <p:cNvSpPr txBox="1"/>
          <p:nvPr/>
        </p:nvSpPr>
        <p:spPr>
          <a:xfrm>
            <a:off x="749575" y="2382950"/>
            <a:ext cx="7741800" cy="3535200"/>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CO" sz="2400">
                <a:latin typeface="Questrial"/>
                <a:ea typeface="Questrial"/>
                <a:cs typeface="Questrial"/>
                <a:sym typeface="Questrial"/>
              </a:rPr>
              <a:t>Lo que se busca con el proyecto TecnoWork-SENA  es reducir el índice de desempleo que se genera en cuanto a  los egresados del SENA, buscando otras alternativas que no sean necesariamente conseguir un empleo de tiempo completo sino, que dichos egresados obtengan  una forma más independiente de conseguir ingresos utilizando sus competencias técnicas adquiridas en el SENA.</a:t>
            </a: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