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7" r:id="rId2"/>
    <p:sldId id="273" r:id="rId3"/>
    <p:sldId id="288" r:id="rId4"/>
    <p:sldId id="271" r:id="rId5"/>
    <p:sldId id="269" r:id="rId6"/>
    <p:sldId id="290" r:id="rId7"/>
    <p:sldId id="289" r:id="rId8"/>
    <p:sldId id="275" r:id="rId9"/>
    <p:sldId id="291" r:id="rId10"/>
    <p:sldId id="292" r:id="rId11"/>
    <p:sldId id="293" r:id="rId12"/>
    <p:sldId id="279" r:id="rId13"/>
    <p:sldId id="294" r:id="rId14"/>
    <p:sldId id="295" r:id="rId15"/>
    <p:sldId id="296" r:id="rId16"/>
    <p:sldId id="297" r:id="rId17"/>
    <p:sldId id="272" r:id="rId18"/>
    <p:sldId id="298" r:id="rId19"/>
    <p:sldId id="285" r:id="rId20"/>
    <p:sldId id="26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326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A81FB-84C2-46F2-95AF-5B75DD96F234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3C80A-45EE-4FB3-AF5E-1F2A3F2A99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6115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0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71071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773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694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243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397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95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3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115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36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16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900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857750" y="4809392"/>
            <a:ext cx="3223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答辩人</a:t>
            </a:r>
            <a:r>
              <a:rPr lang="zh-CN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：</a:t>
            </a:r>
            <a:r>
              <a:rPr lang="zh-CN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闲德安</a:t>
            </a:r>
            <a:endParaRPr lang="en-US" altLang="zh-CN" sz="28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2112" y="1898819"/>
            <a:ext cx="835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accent2"/>
                </a:solidFill>
              </a:rPr>
              <a:t>校园失物招领网站开发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98921" y="3021427"/>
            <a:ext cx="6744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Developing of the Campus</a:t>
            </a:r>
          </a:p>
          <a:p>
            <a:pPr algn="ctr"/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Lost &amp; Found Website</a:t>
            </a:r>
            <a:endParaRPr lang="zh-CN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97147" y="3576763"/>
            <a:ext cx="1706950" cy="22651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 rot="19372238">
            <a:off x="1571896" y="-115346"/>
            <a:ext cx="6946439" cy="694643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9380000">
            <a:off x="885831" y="1225703"/>
            <a:ext cx="2088232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607845" y="480282"/>
            <a:ext cx="968742" cy="128556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62822" y="4848906"/>
            <a:ext cx="438448" cy="5818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407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27400" y="506450"/>
            <a:ext cx="7344618" cy="649287"/>
          </a:xfrm>
        </p:spPr>
        <p:txBody>
          <a:bodyPr/>
          <a:lstStyle/>
          <a:p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一、启事的相似度匹配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262862"/>
            <a:ext cx="5295900" cy="2499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5162" y="4104309"/>
            <a:ext cx="5576888" cy="25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3"/>
          <p:cNvSpPr txBox="1">
            <a:spLocks/>
          </p:cNvSpPr>
          <p:nvPr/>
        </p:nvSpPr>
        <p:spPr>
          <a:xfrm>
            <a:off x="1070350" y="4945100"/>
            <a:ext cx="2396750" cy="649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 S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06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27400" y="506450"/>
            <a:ext cx="7344618" cy="649287"/>
          </a:xfrm>
        </p:spPr>
        <p:txBody>
          <a:bodyPr/>
          <a:lstStyle/>
          <a:p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二、系统智能推送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1601552"/>
            <a:ext cx="8362950" cy="426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106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五边形 1"/>
          <p:cNvSpPr>
            <a:spLocks noChangeAspect="1"/>
          </p:cNvSpPr>
          <p:nvPr/>
        </p:nvSpPr>
        <p:spPr>
          <a:xfrm>
            <a:off x="3097800" y="2025000"/>
            <a:ext cx="2948400" cy="2808000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44603" y="2974665"/>
            <a:ext cx="26547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问题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验证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27400" y="506450"/>
            <a:ext cx="7344618" cy="649287"/>
          </a:xfrm>
        </p:spPr>
        <p:txBody>
          <a:bodyPr/>
          <a:lstStyle/>
          <a:p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一、认领需要通过问题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66850"/>
            <a:ext cx="8966317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106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27400" y="506450"/>
            <a:ext cx="7344618" cy="649287"/>
          </a:xfrm>
        </p:spPr>
        <p:txBody>
          <a:bodyPr/>
          <a:lstStyle/>
          <a:p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、对验证通过者显示联系信息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088" y="1790700"/>
            <a:ext cx="8537188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106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27400" y="506450"/>
            <a:ext cx="7344618" cy="649287"/>
          </a:xfrm>
        </p:spPr>
        <p:txBody>
          <a:bodyPr/>
          <a:lstStyle/>
          <a:p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三、启事发布者核对验证答案信息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1571625"/>
            <a:ext cx="60674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106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五边形 2"/>
          <p:cNvSpPr>
            <a:spLocks noChangeAspect="1"/>
          </p:cNvSpPr>
          <p:nvPr/>
        </p:nvSpPr>
        <p:spPr>
          <a:xfrm>
            <a:off x="2594335" y="2211709"/>
            <a:ext cx="720000" cy="685714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5" name="正五边形 4"/>
          <p:cNvSpPr>
            <a:spLocks noChangeAspect="1"/>
          </p:cNvSpPr>
          <p:nvPr/>
        </p:nvSpPr>
        <p:spPr>
          <a:xfrm>
            <a:off x="3127735" y="4029624"/>
            <a:ext cx="720000" cy="685714"/>
          </a:xfrm>
          <a:prstGeom prst="pent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accent2"/>
                </a:solidFill>
              </a:rPr>
              <a:t>2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1307" y="2363188"/>
            <a:ext cx="3111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+mn-ea"/>
              </a:rPr>
              <a:t>保密性更强</a:t>
            </a:r>
            <a:endParaRPr lang="en-US" altLang="zh-CN" sz="2800" b="1" dirty="0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89957" y="4181103"/>
            <a:ext cx="3111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+mn-ea"/>
              </a:rPr>
              <a:t>安全性更好</a:t>
            </a:r>
            <a:endParaRPr lang="zh-CN" altLang="en-US" sz="2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856645" y="3524476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6200000">
            <a:off x="1316585" y="3176806"/>
            <a:ext cx="2088232" cy="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258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>
            <a:spLocks noChangeAspect="1"/>
          </p:cNvSpPr>
          <p:nvPr/>
        </p:nvSpPr>
        <p:spPr>
          <a:xfrm rot="5400000">
            <a:off x="2970000" y="2047965"/>
            <a:ext cx="3204000" cy="2762070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44603" y="2705725"/>
            <a:ext cx="26547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防</a:t>
            </a:r>
            <a:r>
              <a:rPr lang="zh-CN" altLang="en-US" sz="4400" dirty="0" smtClean="0">
                <a:solidFill>
                  <a:schemeClr val="bg1"/>
                </a:solidFill>
              </a:rPr>
              <a:t>注入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功能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06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27400" y="506450"/>
            <a:ext cx="7344618" cy="649287"/>
          </a:xfrm>
        </p:spPr>
        <p:txBody>
          <a:bodyPr/>
          <a:lstStyle/>
          <a:p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防止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用户注入</a:t>
            </a:r>
            <a:r>
              <a:rPr lang="en-US" altLang="zh-CN" sz="28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、脚本代码攻击网站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581150"/>
            <a:ext cx="8526601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106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 smtClean="0"/>
              <a:t>不足之处</a:t>
            </a:r>
            <a:endParaRPr lang="zh-CN" altLang="en-US" b="0" dirty="0"/>
          </a:p>
        </p:txBody>
      </p:sp>
      <p:sp>
        <p:nvSpPr>
          <p:cNvPr id="5" name="六边形 4"/>
          <p:cNvSpPr>
            <a:spLocks noChangeAspect="1"/>
          </p:cNvSpPr>
          <p:nvPr/>
        </p:nvSpPr>
        <p:spPr>
          <a:xfrm rot="5400000">
            <a:off x="883660" y="1559152"/>
            <a:ext cx="720000" cy="620690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800" dirty="0" smtClean="0">
                <a:solidFill>
                  <a:prstClr val="white"/>
                </a:solidFill>
              </a:rPr>
              <a:t>1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6" name="六边形 5"/>
          <p:cNvSpPr>
            <a:spLocks noChangeAspect="1"/>
          </p:cNvSpPr>
          <p:nvPr/>
        </p:nvSpPr>
        <p:spPr>
          <a:xfrm rot="5400000">
            <a:off x="883660" y="3833880"/>
            <a:ext cx="720000" cy="620690"/>
          </a:xfrm>
          <a:prstGeom prst="hexagon">
            <a:avLst>
              <a:gd name="adj" fmla="val 30669"/>
              <a:gd name="vf" fmla="val 11547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800" dirty="0" smtClean="0">
                <a:solidFill>
                  <a:schemeClr val="accent2"/>
                </a:solidFill>
              </a:rPr>
              <a:t>2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31588" y="3917513"/>
            <a:ext cx="66420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 smtClean="0">
                <a:latin typeface="+mn-ea"/>
              </a:rPr>
              <a:t>启</a:t>
            </a:r>
            <a:r>
              <a:rPr lang="zh-CN" altLang="en-US" sz="2000" dirty="0" smtClean="0">
                <a:latin typeface="+mn-ea"/>
              </a:rPr>
              <a:t>事记录数量达到一定程度后，启事搜索、启事匹配功能所需要的时间会明显增多，对系统的性能需求也越高。</a:t>
            </a:r>
            <a:endParaRPr lang="zh-CN" altLang="en-US" sz="2000" dirty="0" smtClean="0">
              <a:latin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3467326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200000">
            <a:off x="-540060" y="3119656"/>
            <a:ext cx="2088232" cy="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2321195"/>
            <a:ext cx="7800975" cy="712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098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站的各大功能</a:t>
            </a:r>
            <a:endParaRPr lang="zh-CN" altLang="en-US" sz="2800" b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rot="18900000" flipH="1">
            <a:off x="595721" y="1759760"/>
            <a:ext cx="1379191" cy="137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5993" y="1941524"/>
            <a:ext cx="1238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注</a:t>
            </a:r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册</a:t>
            </a:r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登陆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 rot="18900000" flipH="1">
            <a:off x="2697944" y="1759760"/>
            <a:ext cx="1379191" cy="137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768215" y="1941523"/>
            <a:ext cx="1238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个人中心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 rot="18900000" flipH="1">
            <a:off x="4800167" y="1759760"/>
            <a:ext cx="1379191" cy="137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70438" y="1941523"/>
            <a:ext cx="1238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启</a:t>
            </a:r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事发布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 rot="18900000" flipH="1">
            <a:off x="6902391" y="1759760"/>
            <a:ext cx="1379191" cy="137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972662" y="1941522"/>
            <a:ext cx="1238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启</a:t>
            </a:r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事展示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 rot="18900000" flipH="1">
            <a:off x="614772" y="4198161"/>
            <a:ext cx="1379191" cy="137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5044" y="4379925"/>
            <a:ext cx="1238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启</a:t>
            </a:r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事搜索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18900000" flipH="1">
            <a:off x="2716995" y="4198161"/>
            <a:ext cx="1379191" cy="137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87266" y="4379924"/>
            <a:ext cx="1238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  <a:cs typeface="Microsoft New Tai Lue" panose="020B0502040204020203" pitchFamily="34" charset="0"/>
              </a:rPr>
              <a:t>匹配推送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 rot="18900000" flipH="1">
            <a:off x="4819218" y="4198161"/>
            <a:ext cx="1379191" cy="137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89489" y="4379924"/>
            <a:ext cx="1238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问</a:t>
            </a:r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题验证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 rot="18900000" flipH="1">
            <a:off x="6921442" y="4198161"/>
            <a:ext cx="1379191" cy="137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91713" y="4379923"/>
            <a:ext cx="1238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后</a:t>
            </a:r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台管理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4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987175" y="3044280"/>
            <a:ext cx="31696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a typeface="华文细黑" panose="02010600040101010101" pitchFamily="2" charset="-122"/>
              </a:rPr>
              <a:t>Thank you!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72000" y="1101414"/>
            <a:ext cx="5400000" cy="4655172"/>
            <a:chOff x="1872000" y="1101414"/>
            <a:chExt cx="5400000" cy="4655172"/>
          </a:xfrm>
        </p:grpSpPr>
        <p:sp>
          <p:nvSpPr>
            <p:cNvPr id="6" name="六边形 5"/>
            <p:cNvSpPr/>
            <p:nvPr/>
          </p:nvSpPr>
          <p:spPr>
            <a:xfrm rot="2460000">
              <a:off x="1872000" y="1101414"/>
              <a:ext cx="5400000" cy="4655172"/>
            </a:xfrm>
            <a:prstGeom prst="hexagon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六边形 3"/>
            <p:cNvSpPr/>
            <p:nvPr/>
          </p:nvSpPr>
          <p:spPr>
            <a:xfrm rot="600000">
              <a:off x="1872000" y="1101414"/>
              <a:ext cx="5400000" cy="4655172"/>
            </a:xfrm>
            <a:prstGeom prst="hexagon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六边形 4"/>
            <p:cNvSpPr/>
            <p:nvPr/>
          </p:nvSpPr>
          <p:spPr>
            <a:xfrm rot="1500000">
              <a:off x="1872000" y="1101414"/>
              <a:ext cx="5400000" cy="4655172"/>
            </a:xfrm>
            <a:prstGeom prst="hexagon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六边形 6"/>
            <p:cNvSpPr/>
            <p:nvPr/>
          </p:nvSpPr>
          <p:spPr>
            <a:xfrm rot="21240000">
              <a:off x="1872000" y="1101414"/>
              <a:ext cx="5400000" cy="4655172"/>
            </a:xfrm>
            <a:prstGeom prst="hexagon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50878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79820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3" grpId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站特色</a:t>
            </a:r>
            <a:endParaRPr lang="zh-CN" altLang="en-US" sz="2800" b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685799" y="1714501"/>
            <a:ext cx="1981202" cy="2124328"/>
          </a:xfrm>
          <a:prstGeom prst="triangle">
            <a:avLst/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703418" y="2630178"/>
            <a:ext cx="1945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  <a:cs typeface="Microsoft New Tai Lue" panose="020B0502040204020203" pitchFamily="34" charset="0"/>
              </a:rPr>
              <a:t>启事</a:t>
            </a:r>
            <a:endParaRPr lang="en-US" altLang="zh-CN" sz="3000" dirty="0" smtClean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  <a:cs typeface="Microsoft New Tai Lue" panose="020B0502040204020203" pitchFamily="34" charset="0"/>
              </a:rPr>
              <a:t>搜索</a:t>
            </a:r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 rot="2700000">
            <a:off x="3551917" y="2904215"/>
            <a:ext cx="1697268" cy="1697268"/>
          </a:xfrm>
          <a:prstGeom prst="rect">
            <a:avLst/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文本框 9"/>
          <p:cNvSpPr txBox="1"/>
          <p:nvPr/>
        </p:nvSpPr>
        <p:spPr>
          <a:xfrm>
            <a:off x="3865286" y="3290169"/>
            <a:ext cx="1070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000" dirty="0" smtClean="0">
                <a:solidFill>
                  <a:srgbClr val="FFFFFF"/>
                </a:solidFill>
                <a:cs typeface="Microsoft New Tai Lue" panose="020B0502040204020203" pitchFamily="34" charset="0"/>
              </a:rPr>
              <a:t>匹配推送</a:t>
            </a:r>
            <a:endParaRPr lang="zh-CN" altLang="en-US" sz="3000" dirty="0">
              <a:solidFill>
                <a:srgbClr val="FFFFFF"/>
              </a:solidFill>
              <a:cs typeface="Microsoft New Tai Lue" panose="020B0502040204020203" pitchFamily="34" charset="0"/>
            </a:endParaRPr>
          </a:p>
        </p:txBody>
      </p:sp>
      <p:sp>
        <p:nvSpPr>
          <p:cNvPr id="19" name="正五边形 18"/>
          <p:cNvSpPr>
            <a:spLocks noChangeAspect="1"/>
          </p:cNvSpPr>
          <p:nvPr/>
        </p:nvSpPr>
        <p:spPr>
          <a:xfrm>
            <a:off x="6300786" y="3301350"/>
            <a:ext cx="2374313" cy="2261250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9"/>
          <p:cNvSpPr txBox="1"/>
          <p:nvPr/>
        </p:nvSpPr>
        <p:spPr>
          <a:xfrm>
            <a:off x="6808368" y="4060516"/>
            <a:ext cx="1281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000" dirty="0" smtClean="0">
                <a:solidFill>
                  <a:srgbClr val="FFFFFF"/>
                </a:solidFill>
              </a:rPr>
              <a:t>问</a:t>
            </a:r>
            <a:r>
              <a:rPr lang="zh-CN" altLang="en-US" sz="3000" dirty="0" smtClean="0">
                <a:solidFill>
                  <a:srgbClr val="FFFFFF"/>
                </a:solidFill>
              </a:rPr>
              <a:t>题</a:t>
            </a:r>
            <a:endParaRPr lang="en-US" altLang="zh-CN" sz="3000" dirty="0" smtClean="0">
              <a:solidFill>
                <a:srgbClr val="FFFFFF"/>
              </a:solidFill>
            </a:endParaRPr>
          </a:p>
          <a:p>
            <a:pPr lvl="0" algn="ctr"/>
            <a:r>
              <a:rPr lang="zh-CN" altLang="en-US" sz="3000" dirty="0" smtClean="0">
                <a:solidFill>
                  <a:srgbClr val="FFFFFF"/>
                </a:solidFill>
              </a:rPr>
              <a:t>验</a:t>
            </a:r>
            <a:r>
              <a:rPr lang="zh-CN" altLang="en-US" sz="3000" dirty="0" smtClean="0">
                <a:solidFill>
                  <a:srgbClr val="FFFFFF"/>
                </a:solidFill>
              </a:rPr>
              <a:t>证</a:t>
            </a:r>
            <a:endParaRPr lang="zh-CN" altLang="en-US" sz="3000" dirty="0">
              <a:solidFill>
                <a:srgbClr val="FFFFFF"/>
              </a:solidFill>
              <a:cs typeface="Microsoft New Tai Lue" panose="020B0502040204020203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9600" y="4058638"/>
            <a:ext cx="2076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物色一</a:t>
            </a:r>
            <a:endParaRPr lang="zh-CN" altLang="en-US" sz="24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90900" y="5182588"/>
            <a:ext cx="2076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物色二</a:t>
            </a:r>
            <a:endParaRPr lang="zh-CN" altLang="en-US" sz="24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57950" y="5906488"/>
            <a:ext cx="2076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accent2"/>
                </a:solidFill>
                <a:latin typeface="+mn-ea"/>
              </a:rPr>
              <a:t>物色三</a:t>
            </a:r>
            <a:endParaRPr lang="zh-CN" altLang="en-US" sz="24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4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>
            <a:off x="2943472" y="1759017"/>
            <a:ext cx="3333255" cy="2873495"/>
          </a:xfrm>
          <a:prstGeom prst="triangle">
            <a:avLst/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37118" y="3049278"/>
            <a:ext cx="1945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启</a:t>
            </a:r>
            <a:r>
              <a:rPr lang="zh-CN" altLang="en-US" sz="4400" dirty="0" smtClean="0">
                <a:solidFill>
                  <a:schemeClr val="bg1"/>
                </a:solidFill>
              </a:rPr>
              <a:t>事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搜索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  <p:sp>
        <p:nvSpPr>
          <p:cNvPr id="8" name="文本框 9"/>
          <p:cNvSpPr txBox="1"/>
          <p:nvPr/>
        </p:nvSpPr>
        <p:spPr>
          <a:xfrm>
            <a:off x="531968" y="857250"/>
            <a:ext cx="1449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/>
                </a:solidFill>
                <a:latin typeface="+mn-ea"/>
                <a:cs typeface="Microsoft New Tai Lue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13839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27400" y="506450"/>
            <a:ext cx="7344618" cy="649287"/>
          </a:xfrm>
        </p:spPr>
        <p:txBody>
          <a:bodyPr/>
          <a:lstStyle/>
          <a:p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一、支持多组关键词搜索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3089" y="1248642"/>
            <a:ext cx="5643561" cy="5317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106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27400" y="506450"/>
            <a:ext cx="7344618" cy="649287"/>
          </a:xfrm>
        </p:spPr>
        <p:txBody>
          <a:bodyPr/>
          <a:lstStyle/>
          <a:p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、支持按搜索结果的权重高低排序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8685008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106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27400" y="506450"/>
            <a:ext cx="7344618" cy="649287"/>
          </a:xfrm>
        </p:spPr>
        <p:txBody>
          <a:bodyPr/>
          <a:lstStyle/>
          <a:p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三、支持高级条件筛选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1409700"/>
            <a:ext cx="7820989" cy="469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106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47850" y="2744188"/>
            <a:ext cx="6057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4800" b="1" dirty="0" smtClean="0">
                <a:solidFill>
                  <a:schemeClr val="accent2"/>
                </a:solidFill>
                <a:latin typeface="+mn-ea"/>
              </a:rPr>
              <a:t>更为完善的搜索功能</a:t>
            </a:r>
            <a:endParaRPr lang="zh-CN" altLang="en-US" sz="48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58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 rot="2700000">
            <a:off x="3276000" y="2133000"/>
            <a:ext cx="2592000" cy="2592000"/>
          </a:xfrm>
          <a:prstGeom prst="rect">
            <a:avLst/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99019" y="2705725"/>
            <a:ext cx="1945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匹</a:t>
            </a:r>
            <a:r>
              <a:rPr lang="zh-CN" altLang="en-US" sz="4400" dirty="0" smtClean="0">
                <a:solidFill>
                  <a:schemeClr val="bg1"/>
                </a:solidFill>
              </a:rPr>
              <a:t>配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推送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58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</TotalTime>
  <Words>302</Words>
  <Application>Microsoft Office PowerPoint</Application>
  <PresentationFormat>全屏显示(4:3)</PresentationFormat>
  <Paragraphs>52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Administrator</cp:lastModifiedBy>
  <cp:revision>132</cp:revision>
  <dcterms:created xsi:type="dcterms:W3CDTF">2015-04-19T07:39:12Z</dcterms:created>
  <dcterms:modified xsi:type="dcterms:W3CDTF">2016-04-27T19:12:35Z</dcterms:modified>
</cp:coreProperties>
</file>