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2" r:id="rId3"/>
    <p:sldId id="257" r:id="rId4"/>
    <p:sldId id="270" r:id="rId5"/>
    <p:sldId id="272" r:id="rId6"/>
    <p:sldId id="273" r:id="rId7"/>
    <p:sldId id="279" r:id="rId8"/>
    <p:sldId id="277" r:id="rId9"/>
    <p:sldId id="275" r:id="rId10"/>
    <p:sldId id="268" r:id="rId11"/>
    <p:sldId id="281" r:id="rId12"/>
    <p:sldId id="280" r:id="rId13"/>
    <p:sldId id="278" r:id="rId14"/>
    <p:sldId id="276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1"/>
    <p:restoredTop sz="94637"/>
  </p:normalViewPr>
  <p:slideViewPr>
    <p:cSldViewPr snapToGrid="0" snapToObjects="1">
      <p:cViewPr varScale="1">
        <p:scale>
          <a:sx n="72" d="100"/>
          <a:sy n="72" d="100"/>
        </p:scale>
        <p:origin x="2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67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21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70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19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65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8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02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4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4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1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13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19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98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29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05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01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332F0-6817-4443-82E7-06A772A3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367" y="4114799"/>
            <a:ext cx="7766936" cy="1646302"/>
          </a:xfrm>
        </p:spPr>
        <p:txBody>
          <a:bodyPr/>
          <a:lstStyle/>
          <a:p>
            <a:r>
              <a:rPr lang="nl-NL" dirty="0" err="1"/>
              <a:t>AmstelHaege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D39CBD-F8B4-F640-8E92-0AFECF4CB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367" y="5761101"/>
            <a:ext cx="7766936" cy="1096899"/>
          </a:xfrm>
        </p:spPr>
        <p:txBody>
          <a:bodyPr/>
          <a:lstStyle/>
          <a:p>
            <a:r>
              <a:rPr lang="nl-NL" b="1" dirty="0"/>
              <a:t>Lisa </a:t>
            </a:r>
            <a:r>
              <a:rPr lang="nl-NL" b="1" dirty="0" err="1"/>
              <a:t>Lansu</a:t>
            </a:r>
            <a:r>
              <a:rPr lang="nl-NL" b="1" dirty="0"/>
              <a:t> en Levy van der Linde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6BB5718-7B21-9045-AB39-81E3F57F44CE}"/>
              </a:ext>
            </a:extLst>
          </p:cNvPr>
          <p:cNvSpPr/>
          <p:nvPr/>
        </p:nvSpPr>
        <p:spPr>
          <a:xfrm>
            <a:off x="3048000" y="18593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</p:txBody>
      </p:sp>
      <p:pic>
        <p:nvPicPr>
          <p:cNvPr id="6" name="Picture 2" descr="https://lh4.googleusercontent.com/G8OmxqZRTiCoUMQhQUErO7ck_nC71rMKyrJ6bvtw5Tlvk0E8vDicjAYUI_-KurmKw6M65GRTqNfzsCNXQm-jZGB1a0U-50PkStiMvUTrpHdU7Ov2QWISG27UU8Y_fOwM8san1kA88Ijyjg0E">
            <a:extLst>
              <a:ext uri="{FF2B5EF4-FFF2-40B4-BE49-F238E27FC236}">
                <a16:creationId xmlns:a16="http://schemas.microsoft.com/office/drawing/2014/main" id="{E0533409-2189-C740-90D5-910290D4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8" y="862512"/>
            <a:ext cx="7644517" cy="36530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8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8A40D-A36E-FA42-94EF-50DE45A4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753" y="4969727"/>
            <a:ext cx="8596668" cy="1320800"/>
          </a:xfrm>
        </p:spPr>
        <p:txBody>
          <a:bodyPr>
            <a:normAutofit/>
          </a:bodyPr>
          <a:lstStyle/>
          <a:p>
            <a:r>
              <a:rPr lang="nl-NL" sz="6000" dirty="0"/>
              <a:t>Vragen?</a:t>
            </a:r>
          </a:p>
        </p:txBody>
      </p:sp>
      <p:pic>
        <p:nvPicPr>
          <p:cNvPr id="4" name="Picture 2" descr="https://lh4.googleusercontent.com/G8OmxqZRTiCoUMQhQUErO7ck_nC71rMKyrJ6bvtw5Tlvk0E8vDicjAYUI_-KurmKw6M65GRTqNfzsCNXQm-jZGB1a0U-50PkStiMvUTrpHdU7Ov2QWISG27UU8Y_fOwM8san1kA88Ijyjg0E">
            <a:extLst>
              <a:ext uri="{FF2B5EF4-FFF2-40B4-BE49-F238E27FC236}">
                <a16:creationId xmlns:a16="http://schemas.microsoft.com/office/drawing/2014/main" id="{E289A7C1-109D-8741-A2D3-97A5F3FE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8" y="862512"/>
            <a:ext cx="7644517" cy="36530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4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FE703-5F1D-AD4E-9544-7FB4D330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4E7612-29F7-314D-A792-BDF40938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63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914E1-27B0-AD4F-A47D-40A81575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Upper</a:t>
            </a:r>
            <a:r>
              <a:rPr lang="nl-NL" dirty="0"/>
              <a:t>- en </a:t>
            </a:r>
            <a:r>
              <a:rPr lang="nl-NL" dirty="0" err="1"/>
              <a:t>lowerbound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253F8E-93AC-6844-AE8D-908C64E9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461"/>
            <a:ext cx="8596668" cy="3880773"/>
          </a:xfrm>
        </p:spPr>
        <p:txBody>
          <a:bodyPr>
            <a:noAutofit/>
          </a:bodyPr>
          <a:lstStyle/>
          <a:p>
            <a:r>
              <a:rPr lang="nl-NL" sz="2400" b="1" dirty="0" err="1"/>
              <a:t>Upperbound</a:t>
            </a:r>
            <a:r>
              <a:rPr lang="nl-NL" sz="2400" b="1" dirty="0"/>
              <a:t>:</a:t>
            </a:r>
          </a:p>
          <a:p>
            <a:r>
              <a:rPr lang="nl-NL" sz="2400" dirty="0"/>
              <a:t>Maximale </a:t>
            </a:r>
            <a:r>
              <a:rPr lang="nl-NL" sz="2400" dirty="0" err="1"/>
              <a:t>vrijstand</a:t>
            </a:r>
            <a:r>
              <a:rPr lang="nl-NL" sz="2400" dirty="0"/>
              <a:t> = (Plattegrond hoogte / 2) – (huis hoogte / 2) – minimale afstand</a:t>
            </a:r>
          </a:p>
          <a:p>
            <a:r>
              <a:rPr lang="nl-NL" sz="2400" dirty="0"/>
              <a:t>Maximale huiswaarde =  prijs huis + (maximale </a:t>
            </a:r>
            <a:r>
              <a:rPr lang="nl-NL" sz="2400" dirty="0" err="1"/>
              <a:t>vrijstand</a:t>
            </a:r>
            <a:r>
              <a:rPr lang="nl-NL" sz="2400" dirty="0"/>
              <a:t> * prijsverbetering)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b="1" dirty="0" err="1"/>
              <a:t>Lowerbound</a:t>
            </a:r>
            <a:r>
              <a:rPr lang="nl-NL" sz="2400" b="1" dirty="0"/>
              <a:t>:</a:t>
            </a:r>
          </a:p>
          <a:p>
            <a:r>
              <a:rPr lang="nl-NL" sz="2400" dirty="0"/>
              <a:t>Loop door de huizenlijst</a:t>
            </a:r>
          </a:p>
          <a:p>
            <a:r>
              <a:rPr lang="nl-NL" sz="2400" dirty="0"/>
              <a:t>Tel alle minimale prijzen op</a:t>
            </a:r>
          </a:p>
        </p:txBody>
      </p:sp>
    </p:spTree>
    <p:extLst>
      <p:ext uri="{BB962C8B-B14F-4D97-AF65-F5344CB8AC3E}">
        <p14:creationId xmlns:p14="http://schemas.microsoft.com/office/powerpoint/2010/main" val="372777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55449-E4C9-1A46-BCC7-05FE2721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Plant </a:t>
            </a:r>
            <a:r>
              <a:rPr lang="nl-NL" dirty="0" err="1"/>
              <a:t>propagation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DBE38B-4490-554F-8321-EDEFFFB1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err="1"/>
              <a:t>Population</a:t>
            </a:r>
            <a:r>
              <a:rPr lang="nl-NL" sz="2800" dirty="0"/>
              <a:t> </a:t>
            </a:r>
            <a:r>
              <a:rPr lang="nl-NL" sz="2800" dirty="0" err="1"/>
              <a:t>based</a:t>
            </a:r>
            <a:r>
              <a:rPr lang="nl-NL" sz="2800" dirty="0"/>
              <a:t> algoritme</a:t>
            </a:r>
          </a:p>
          <a:p>
            <a:r>
              <a:rPr lang="nl-NL" sz="2800" dirty="0"/>
              <a:t>Slechte oplossingen grote verschuivingen</a:t>
            </a:r>
          </a:p>
          <a:p>
            <a:r>
              <a:rPr lang="nl-NL" sz="2800" dirty="0"/>
              <a:t>Goede oplossingen kleine verschuivingen</a:t>
            </a:r>
          </a:p>
        </p:txBody>
      </p:sp>
    </p:spTree>
    <p:extLst>
      <p:ext uri="{BB962C8B-B14F-4D97-AF65-F5344CB8AC3E}">
        <p14:creationId xmlns:p14="http://schemas.microsoft.com/office/powerpoint/2010/main" val="12516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521DB-31CA-E046-A775-77B1E07F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Schuiven met huizen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DFEC6-85AD-224D-9C81-6BC24066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Random</a:t>
            </a:r>
          </a:p>
          <a:p>
            <a:r>
              <a:rPr lang="nl-NL" sz="2800" b="1" dirty="0"/>
              <a:t>Demonstratie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1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88A6B9-6862-D944-AE5A-7FF613B1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0965"/>
            <a:ext cx="8596668" cy="5934635"/>
          </a:xfrm>
        </p:spPr>
        <p:txBody>
          <a:bodyPr>
            <a:normAutofit/>
          </a:bodyPr>
          <a:lstStyle/>
          <a:p>
            <a:r>
              <a:rPr lang="nl-NL" b="1" dirty="0"/>
              <a:t>Feedback:</a:t>
            </a:r>
          </a:p>
          <a:p>
            <a:endParaRPr lang="nl-NL" dirty="0"/>
          </a:p>
          <a:p>
            <a:r>
              <a:rPr lang="nl-NL" dirty="0"/>
              <a:t>Inleiding opsplitsen meerdere dia’s</a:t>
            </a:r>
          </a:p>
          <a:p>
            <a:r>
              <a:rPr lang="nl-NL" dirty="0"/>
              <a:t>In het begin al laten zien hoe een wijk eruitziet etc.</a:t>
            </a:r>
          </a:p>
          <a:p>
            <a:r>
              <a:rPr lang="nl-NL" dirty="0"/>
              <a:t>Demo kan maar ook visualisatie klaar staan</a:t>
            </a:r>
          </a:p>
          <a:p>
            <a:r>
              <a:rPr lang="nl-NL" dirty="0"/>
              <a:t>Visualisatie in OBS naar </a:t>
            </a:r>
            <a:r>
              <a:rPr lang="nl-NL" dirty="0" err="1"/>
              <a:t>Giphy.com</a:t>
            </a:r>
            <a:endParaRPr lang="nl-NL" dirty="0"/>
          </a:p>
          <a:p>
            <a:r>
              <a:rPr lang="nl-NL" dirty="0" err="1"/>
              <a:t>Package.tkinter</a:t>
            </a:r>
            <a:endParaRPr lang="nl-NL" dirty="0"/>
          </a:p>
          <a:p>
            <a:r>
              <a:rPr lang="nl-NL" dirty="0"/>
              <a:t>Als we alle algoritmes hebben probeer echt goed de oplossingen te vergelijken en in beeld te brengen wat het verschil is er tussen.</a:t>
            </a:r>
          </a:p>
          <a:p>
            <a:r>
              <a:rPr lang="nl-NL" dirty="0"/>
              <a:t>Huisafstand is goed uitgelegd. 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doorgaan op </a:t>
            </a:r>
            <a:r>
              <a:rPr lang="nl-NL" dirty="0" err="1"/>
              <a:t>hillclimber</a:t>
            </a:r>
            <a:endParaRPr lang="nl-NL" dirty="0"/>
          </a:p>
          <a:p>
            <a:endParaRPr lang="nl-NL" dirty="0"/>
          </a:p>
          <a:p>
            <a:r>
              <a:rPr lang="nl-NL" dirty="0"/>
              <a:t>Random is goed ter vergelijking met andere algoritmes!! Vergelijk resultaten!</a:t>
            </a:r>
          </a:p>
        </p:txBody>
      </p:sp>
    </p:spTree>
    <p:extLst>
      <p:ext uri="{BB962C8B-B14F-4D97-AF65-F5344CB8AC3E}">
        <p14:creationId xmlns:p14="http://schemas.microsoft.com/office/powerpoint/2010/main" val="301022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6A520-5C38-0D48-ABE7-A7129DAC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  <a:br>
              <a:rPr lang="nl-NL" dirty="0"/>
            </a:b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444A398-F832-2A48-A712-5E56D78D2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3595" y="754817"/>
            <a:ext cx="1436298" cy="1583611"/>
          </a:xfrm>
          <a:ln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140E832-2D2A-4E48-ADA1-CD228A0E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26" y="754817"/>
            <a:ext cx="1536700" cy="158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F8F37BD-976E-0345-B1AC-085926D1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753" y="767517"/>
            <a:ext cx="14605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7E112DD-5A75-D84C-97C6-229C93369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054" y="2676082"/>
            <a:ext cx="7219950" cy="39619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57E446D4-EEFD-D445-ABC4-722F9341FF17}"/>
              </a:ext>
            </a:extLst>
          </p:cNvPr>
          <p:cNvSpPr txBox="1">
            <a:spLocks/>
          </p:cNvSpPr>
          <p:nvPr/>
        </p:nvSpPr>
        <p:spPr>
          <a:xfrm>
            <a:off x="464310" y="1930400"/>
            <a:ext cx="5257800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800" dirty="0"/>
              <a:t>Optimale indeling wijk</a:t>
            </a:r>
          </a:p>
          <a:p>
            <a:r>
              <a:rPr lang="nl-NL" sz="2800" dirty="0"/>
              <a:t>Restricties</a:t>
            </a:r>
          </a:p>
          <a:p>
            <a:r>
              <a:rPr lang="nl-NL" sz="2800" dirty="0" err="1"/>
              <a:t>Constraint</a:t>
            </a:r>
            <a:r>
              <a:rPr lang="nl-NL" sz="2800" dirty="0"/>
              <a:t> </a:t>
            </a:r>
            <a:r>
              <a:rPr lang="nl-NL" sz="2800" dirty="0" err="1"/>
              <a:t>optimization</a:t>
            </a:r>
            <a:endParaRPr lang="nl-NL" sz="2800" dirty="0"/>
          </a:p>
          <a:p>
            <a:pPr marL="0" indent="0">
              <a:buNone/>
            </a:pPr>
            <a:r>
              <a:rPr lang="nl-NL" sz="2800" dirty="0"/>
              <a:t>    </a:t>
            </a:r>
            <a:r>
              <a:rPr lang="nl-NL" sz="2800" dirty="0" err="1"/>
              <a:t>problem</a:t>
            </a:r>
            <a:endParaRPr lang="nl-NL" sz="28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5562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C938B-F010-0344-BDE1-FC1BA899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Korte </a:t>
            </a:r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C67616-62C5-F04B-A8BC-CD1A8169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02" y="1718507"/>
            <a:ext cx="4770966" cy="3880773"/>
          </a:xfrm>
        </p:spPr>
        <p:txBody>
          <a:bodyPr/>
          <a:lstStyle/>
          <a:p>
            <a:r>
              <a:rPr lang="nl-NL" sz="2400" dirty="0"/>
              <a:t>20, 40 of 60 huizen</a:t>
            </a:r>
          </a:p>
          <a:p>
            <a:r>
              <a:rPr lang="nl-NL" sz="2400" dirty="0"/>
              <a:t>Zonder minimale </a:t>
            </a:r>
            <a:r>
              <a:rPr lang="nl-NL" sz="2400" dirty="0" err="1"/>
              <a:t>vrijstand</a:t>
            </a:r>
            <a:endParaRPr lang="nl-NL" sz="2400" dirty="0"/>
          </a:p>
          <a:p>
            <a:r>
              <a:rPr lang="nl-NL" sz="2400" dirty="0" err="1"/>
              <a:t>Afstandscalc</a:t>
            </a:r>
            <a:r>
              <a:rPr lang="nl-NL" sz="2400" dirty="0"/>
              <a:t> voor hoeken, horizontaal en verticaal</a:t>
            </a:r>
          </a:p>
          <a:p>
            <a:r>
              <a:rPr lang="nl-NL" sz="2400" dirty="0"/>
              <a:t>Geen waarde berekening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2ADB408-EB45-7D44-88E6-CDBD1C2E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145" y="90228"/>
            <a:ext cx="7353300" cy="5123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0256F29-B6E6-C246-87FA-B4DC71FDB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9" t="10515" r="5552" b="8781"/>
          <a:stretch/>
        </p:blipFill>
        <p:spPr>
          <a:xfrm>
            <a:off x="1829861" y="5320184"/>
            <a:ext cx="1520648" cy="13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5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88B70-CB27-284B-8B37-8798E5C6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Kortste afstand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85719A-4050-424D-A020-9C3F3F2A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Hoekpunten: Pythagoras</a:t>
            </a:r>
          </a:p>
          <a:p>
            <a:r>
              <a:rPr lang="nl-NL" sz="2800" dirty="0"/>
              <a:t>Verticale afstand: y-as (zelfde breedte)</a:t>
            </a:r>
          </a:p>
          <a:p>
            <a:r>
              <a:rPr lang="nl-NL" sz="2800" dirty="0"/>
              <a:t>Horizontale afstand: x-as (zelfde hoogte)</a:t>
            </a:r>
          </a:p>
          <a:p>
            <a:endParaRPr lang="nl-NL" sz="3200" dirty="0"/>
          </a:p>
          <a:p>
            <a:pPr marL="0" indent="0">
              <a:buNone/>
            </a:pP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428264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3D5C5-C9DB-6040-9926-07FFD0D3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Waardeberekening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1C76E6-7DA5-7B46-867C-341BC553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1514666" cy="4472913"/>
          </a:xfrm>
        </p:spPr>
        <p:txBody>
          <a:bodyPr>
            <a:normAutofit/>
          </a:bodyPr>
          <a:lstStyle/>
          <a:p>
            <a:r>
              <a:rPr lang="nl-NL" sz="2800" dirty="0"/>
              <a:t>Kortste afstand</a:t>
            </a:r>
          </a:p>
          <a:p>
            <a:r>
              <a:rPr lang="nl-NL" sz="2800" dirty="0"/>
              <a:t>Nieuwe huiswaarde = (((oude huisprijs + (prijsverbetering * (kortste afstand – minimale </a:t>
            </a:r>
            <a:r>
              <a:rPr lang="nl-NL" sz="2800" dirty="0" err="1"/>
              <a:t>vrijstand</a:t>
            </a:r>
            <a:r>
              <a:rPr lang="nl-NL" sz="2800" dirty="0"/>
              <a:t>))</a:t>
            </a:r>
          </a:p>
          <a:p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40470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B3B40-2815-C648-A623-28B3737E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CC6F2B-512B-7D45-A9F5-EC50822A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16" y="1761074"/>
            <a:ext cx="8596668" cy="3880773"/>
          </a:xfrm>
        </p:spPr>
        <p:txBody>
          <a:bodyPr/>
          <a:lstStyle/>
          <a:p>
            <a:r>
              <a:rPr lang="nl-NL" sz="2400" dirty="0"/>
              <a:t>Ter vergelijking met andere</a:t>
            </a:r>
          </a:p>
          <a:p>
            <a:pPr marL="0" indent="0">
              <a:buNone/>
            </a:pPr>
            <a:r>
              <a:rPr lang="nl-NL" sz="2400" dirty="0"/>
              <a:t>    algoritmes</a:t>
            </a:r>
          </a:p>
          <a:p>
            <a:r>
              <a:rPr lang="nl-NL" sz="2400" dirty="0"/>
              <a:t>Random verschuiving huizen</a:t>
            </a:r>
          </a:p>
          <a:p>
            <a:r>
              <a:rPr lang="nl-NL" sz="2400" dirty="0"/>
              <a:t>Kijk in het oplossingslandschap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3657600" lvl="8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CFEA635-4AB8-8A47-A127-75420A39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16" y="1292086"/>
            <a:ext cx="6879083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AE5BA-337B-8045-BB8E-7A96B21C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Hillclimber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30BF03-E022-BD44-9D85-FA4422C6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Random schuiven</a:t>
            </a:r>
          </a:p>
          <a:p>
            <a:r>
              <a:rPr lang="nl-NL" sz="2800" dirty="0"/>
              <a:t>Schuiven met vaste waarde</a:t>
            </a:r>
          </a:p>
          <a:p>
            <a:r>
              <a:rPr lang="nl-NL" sz="2800" dirty="0"/>
              <a:t>Grenzen en overlap checken</a:t>
            </a:r>
          </a:p>
        </p:txBody>
      </p:sp>
    </p:spTree>
    <p:extLst>
      <p:ext uri="{BB962C8B-B14F-4D97-AF65-F5344CB8AC3E}">
        <p14:creationId xmlns:p14="http://schemas.microsoft.com/office/powerpoint/2010/main" val="92806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D1795-7D44-424F-A700-7C6C2BBB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Vervolgstappen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64AA24-E9D9-724B-9567-C3F6D952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Plant </a:t>
            </a:r>
            <a:r>
              <a:rPr lang="nl-NL" sz="2800" dirty="0" err="1"/>
              <a:t>propagation</a:t>
            </a:r>
            <a:r>
              <a:rPr lang="nl-NL" sz="2800" dirty="0"/>
              <a:t> </a:t>
            </a:r>
            <a:r>
              <a:rPr lang="nl-NL" sz="2800" dirty="0" err="1"/>
              <a:t>algorithm</a:t>
            </a:r>
            <a:endParaRPr lang="nl-NL" sz="2800" dirty="0"/>
          </a:p>
          <a:p>
            <a:r>
              <a:rPr lang="nl-NL" sz="2800" dirty="0" err="1"/>
              <a:t>Simulated</a:t>
            </a:r>
            <a:r>
              <a:rPr lang="nl-NL" sz="2800" dirty="0"/>
              <a:t> </a:t>
            </a:r>
            <a:r>
              <a:rPr lang="nl-NL" sz="2800" dirty="0" err="1"/>
              <a:t>annealing</a:t>
            </a:r>
            <a:endParaRPr lang="nl-NL" sz="2800" dirty="0"/>
          </a:p>
          <a:p>
            <a:r>
              <a:rPr lang="nl-NL" sz="2800" dirty="0"/>
              <a:t>Water toevoegen aan wijk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2226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{272203C4-62BD-5C42-88AE-260C0E209D0C}tf10001060</Template>
  <TotalTime>14624</TotalTime>
  <Words>264</Words>
  <Application>Microsoft Macintosh PowerPoint</Application>
  <PresentationFormat>Breedbeeld</PresentationFormat>
  <Paragraphs>63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AmstelHaege</vt:lpstr>
      <vt:lpstr>PowerPoint-presentatie</vt:lpstr>
      <vt:lpstr>Inleiding </vt:lpstr>
      <vt:lpstr>Korte recap</vt:lpstr>
      <vt:lpstr>Kortste afstand</vt:lpstr>
      <vt:lpstr>Waardeberekening</vt:lpstr>
      <vt:lpstr>Random walk</vt:lpstr>
      <vt:lpstr>Hillclimber</vt:lpstr>
      <vt:lpstr>Vervolgstappen</vt:lpstr>
      <vt:lpstr>Vragen?</vt:lpstr>
      <vt:lpstr>PowerPoint-presentatie</vt:lpstr>
      <vt:lpstr>Upper- en lowerbound</vt:lpstr>
      <vt:lpstr>Plant propagation algorithm</vt:lpstr>
      <vt:lpstr>Schuiven met huizen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Levy vanderLinde</dc:creator>
  <cp:lastModifiedBy>Levy vanderLinde</cp:lastModifiedBy>
  <cp:revision>27</cp:revision>
  <dcterms:created xsi:type="dcterms:W3CDTF">2019-05-08T09:25:44Z</dcterms:created>
  <dcterms:modified xsi:type="dcterms:W3CDTF">2019-05-19T14:24:32Z</dcterms:modified>
</cp:coreProperties>
</file>