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comments+xml" PartName="/ppt/comments/comment1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1"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0-12T10:39:28.810">
    <p:pos x="6000" y="0"/>
    <p:text>Tijdens het rijden fotootje gemaakt
-leekhout</p:text>
  </p:cm>
  <p:cm authorId="0" idx="2" dt="2019-10-12T10:39:28.809">
    <p:pos x="6000" y="100"/>
    <p:text>Pensioenuitvoerder / administratiekantoor / werkgever
-leekhout</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8" dt="2019-10-12T10:39:28.825">
    <p:pos x="6000" y="0"/>
    <p:text>Het is nog niet zo lang geleden dat binnen TKP de rol van PO een functie is
-leekhout</p:text>
  </p:cm>
  <p:cm authorId="0" idx="19" dt="2019-10-12T10:39:28.826">
    <p:pos x="6000" y="100"/>
    <p:text>Rol van SM is bij TKP geen full-time functie
-leekhout</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0" dt="2019-10-12T10:39:28.829">
    <p:pos x="6000" y="0"/>
    <p:text>Elk team heeft een eigen 60" monitor
-leekhout</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1" dt="2019-10-12T10:39:28.830">
    <p:pos x="6000" y="0"/>
    <p:text>Het is leuk om te knutselen
-leekhout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10-12T10:39:28.816">
    <p:pos x="6000" y="0"/>
    <p:text>Alles wat ik vertel is vanuit een ICT achtergrond
-leekhout</p:text>
  </p:cm>
  <p:cm authorId="0" idx="4" dt="2019-10-12T10:39:28.815">
    <p:pos x="6000" y="100"/>
    <p:text>Transitie van waterval naar agile/scrum
-leekhout</p:text>
  </p:cm>
  <p:cm authorId="0" idx="5" dt="2019-10-12T10:39:28.812">
    <p:pos x="6000" y="200"/>
    <p:text>Onbekendheid met kennisniveau publiek. Wellicht leg ik te overvloede iets uit of misschien gebruik ik wel termen die ze niet kennen. Vragen en onderbreken is dan mogelijk
-leekhout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9-10-12T10:39:28.823">
    <p:pos x="6000" y="0"/>
    <p:text>nadeel: Altijd grote projecten met heel veel managers. Volgens Jeff Sutherland is dat alleen maar om de schuld te kunnen verdelen wanneer het weer eens fout is gegaan
-leekhout</p:text>
  </p:cm>
  <p:cm authorId="0" idx="7" dt="2019-10-12T10:39:28.819">
    <p:pos x="6000" y="100"/>
    <p:text>Documentatie was manier van communiceren. Als je dan bijv als bouwer een vraag had, moest je op zoek naar degene die het gescheven had om er achter te komen dat het een externe was
-leekhout</p:text>
  </p:cm>
  <p:cm authorId="0" idx="8" dt="2019-10-12T10:39:28.822">
    <p:pos x="6000" y="200"/>
    <p:text>nadeel: weinig flexibel
-leekhout</p:text>
  </p:cm>
  <p:cm authorId="0" idx="9" dt="2019-10-12T10:39:28.817">
    <p:pos x="6000" y="300"/>
    <p:text>Op deze manier was het kantoor ook ingericht. Analisten zaten bij elkaar, ontwerpers zaten bij elkaar etc
-leekhout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0" dt="2019-10-12T10:39:28.828">
    <p:pos x="6000" y="0"/>
    <p:text>Opgesteld door 17 ontwikkelaars
-leekhout</p:text>
  </p:cm>
  <p:cm authorId="0" idx="11" dt="2019-10-12T10:39:28.827">
    <p:pos x="6000" y="100"/>
    <p:text>In een woord is het een mindset
-leekhout</p:text>
  </p:cm>
  <p:cm authorId="0" idx="12" dt="2019-10-12T10:39:28.827">
    <p:pos x="6000" y="200"/>
    <p:text>Wordt altijd in 1 adem genoemd met scrum
-leekhout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3" dt="2019-10-12T10:39:28.811">
    <p:pos x="6000" y="0"/>
    <p:text>Wat symboliseert het logo
-leekhout</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4" dt="2019-10-12T10:39:28.805">
    <p:pos x="6000" y="0"/>
    <p:text>Als je de wereld van nu wilt begrijpen moet je weten hoe het door de geschiedenis heen gegaan is
-leekhout</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5" dt="2019-10-12T10:39:28.829">
    <p:pos x="6000" y="0"/>
    <p:text>Gedraag je volwassen
-leekhout</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6" dt="2019-10-12T10:39:28.812">
    <p:pos x="6000" y="0"/>
    <p:text>Agile is mindset, scrum is framework
-leekhout</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7" dt="2019-10-12T10:39:28.807">
    <p:pos x="6000" y="0"/>
    <p:text>Een team samenstellen is een heel gepuzzel. Ook als het gaat om waar een team komt te zitten.
-leekhout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8" name="Google Shape;68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4" name="Google Shape;69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0" name="Google Shape;70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8" name="Google Shape;71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2" name="Shape 22"/>
        <p:cNvGrpSpPr/>
        <p:nvPr/>
      </p:nvGrpSpPr>
      <p:grpSpPr>
        <a:xfrm>
          <a:off x="0" y="0"/>
          <a:ext cx="0" cy="0"/>
          <a:chOff x="0" y="0"/>
          <a:chExt cx="0" cy="0"/>
        </a:xfrm>
      </p:grpSpPr>
      <p:sp>
        <p:nvSpPr>
          <p:cNvPr id="23" name="Google Shape;23;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Clr>
                <a:srgbClr val="9E3611"/>
              </a:buClr>
              <a:buSzPts val="2800"/>
              <a:buFont typeface="Trebuchet MS"/>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p:txBody>
      </p:sp>
      <p:sp>
        <p:nvSpPr>
          <p:cNvPr id="24" name="Google Shape;24;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spcBef>
                <a:spcPts val="0"/>
              </a:spcBef>
              <a:spcAft>
                <a:spcPts val="0"/>
              </a:spcAft>
              <a:buSzPts val="1800"/>
              <a:buChar char="●"/>
              <a:defRPr/>
            </a:lvl1pPr>
            <a:lvl2pPr indent="-317500" lvl="1" marL="914400" algn="l">
              <a:spcBef>
                <a:spcPts val="1600"/>
              </a:spcBef>
              <a:spcAft>
                <a:spcPts val="0"/>
              </a:spcAft>
              <a:buSzPts val="1400"/>
              <a:buChar char="○"/>
              <a:defRPr/>
            </a:lvl2pPr>
            <a:lvl3pPr indent="-317500" lvl="2" marL="1371600" algn="l">
              <a:spcBef>
                <a:spcPts val="1600"/>
              </a:spcBef>
              <a:spcAft>
                <a:spcPts val="0"/>
              </a:spcAft>
              <a:buSzPts val="1400"/>
              <a:buChar char="■"/>
              <a:defRPr/>
            </a:lvl3pPr>
            <a:lvl4pPr indent="-317500" lvl="3" marL="1828800" algn="l">
              <a:spcBef>
                <a:spcPts val="1600"/>
              </a:spcBef>
              <a:spcAft>
                <a:spcPts val="0"/>
              </a:spcAft>
              <a:buSzPts val="1400"/>
              <a:buChar char="●"/>
              <a:defRPr/>
            </a:lvl4pPr>
            <a:lvl5pPr indent="-317500" lvl="4" marL="2286000" algn="l">
              <a:spcBef>
                <a:spcPts val="1600"/>
              </a:spcBef>
              <a:spcAft>
                <a:spcPts val="0"/>
              </a:spcAft>
              <a:buSzPts val="1400"/>
              <a:buChar char="○"/>
              <a:defRPr/>
            </a:lvl5pPr>
            <a:lvl6pPr indent="-317500" lvl="5" marL="2743200" algn="l">
              <a:spcBef>
                <a:spcPts val="1600"/>
              </a:spcBef>
              <a:spcAft>
                <a:spcPts val="0"/>
              </a:spcAft>
              <a:buSzPts val="1400"/>
              <a:buChar char="■"/>
              <a:defRPr/>
            </a:lvl6pPr>
            <a:lvl7pPr indent="-317500" lvl="6" marL="3200400" algn="l">
              <a:spcBef>
                <a:spcPts val="1600"/>
              </a:spcBef>
              <a:spcAft>
                <a:spcPts val="0"/>
              </a:spcAft>
              <a:buSzPts val="1400"/>
              <a:buChar char="●"/>
              <a:defRPr/>
            </a:lvl7pPr>
            <a:lvl8pPr indent="-317500" lvl="7" marL="3657600" algn="l">
              <a:spcBef>
                <a:spcPts val="1600"/>
              </a:spcBef>
              <a:spcAft>
                <a:spcPts val="0"/>
              </a:spcAft>
              <a:buSzPts val="1400"/>
              <a:buChar char="○"/>
              <a:defRPr/>
            </a:lvl8pPr>
            <a:lvl9pPr indent="-317500" lvl="8" marL="4114800" algn="l">
              <a:spcBef>
                <a:spcPts val="1600"/>
              </a:spcBef>
              <a:spcAft>
                <a:spcPts val="1600"/>
              </a:spcAft>
              <a:buSzPts val="1400"/>
              <a:buChar char="■"/>
              <a:defRPr/>
            </a:lvl9pPr>
          </a:lstStyle>
          <a:p/>
        </p:txBody>
      </p:sp>
      <p:sp>
        <p:nvSpPr>
          <p:cNvPr id="25" name="Google Shape;25;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1pPr>
            <a:lvl2pPr indent="0" lvl="1" marL="0" marR="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2pPr>
            <a:lvl3pPr indent="0" lvl="2" marL="0" marR="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3pPr>
            <a:lvl4pPr indent="0" lvl="3" marL="0" marR="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4pPr>
            <a:lvl5pPr indent="0" lvl="4" marL="0" marR="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5pPr>
            <a:lvl6pPr indent="0" lvl="5" marL="0" marR="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6pPr>
            <a:lvl7pPr indent="0" lvl="6" marL="0" marR="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7pPr>
            <a:lvl8pPr indent="0" lvl="7" marL="0" marR="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8pPr>
            <a:lvl9pPr indent="0" lvl="8" marL="0" marR="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fbeelding met bijschrift" type="picTx">
  <p:cSld name="PICTURE_WITH_CAPTION_TEXT">
    <p:spTree>
      <p:nvGrpSpPr>
        <p:cNvPr id="87" name="Shape 87"/>
        <p:cNvGrpSpPr/>
        <p:nvPr/>
      </p:nvGrpSpPr>
      <p:grpSpPr>
        <a:xfrm>
          <a:off x="0" y="0"/>
          <a:ext cx="0" cy="0"/>
          <a:chOff x="0" y="0"/>
          <a:chExt cx="0" cy="0"/>
        </a:xfrm>
      </p:grpSpPr>
      <p:sp>
        <p:nvSpPr>
          <p:cNvPr id="88" name="Google Shape;88;p11"/>
          <p:cNvSpPr txBox="1"/>
          <p:nvPr>
            <p:ph type="title"/>
          </p:nvPr>
        </p:nvSpPr>
        <p:spPr>
          <a:xfrm>
            <a:off x="508001" y="3600450"/>
            <a:ext cx="64475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9E3611"/>
              </a:buClr>
              <a:buSzPts val="1800"/>
              <a:buFont typeface="Trebuchet MS"/>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p:nvPr>
            <p:ph idx="2" type="pic"/>
          </p:nvPr>
        </p:nvSpPr>
        <p:spPr>
          <a:xfrm>
            <a:off x="508001" y="457200"/>
            <a:ext cx="6447501" cy="2884289"/>
          </a:xfrm>
          <a:prstGeom prst="rect">
            <a:avLst/>
          </a:prstGeom>
          <a:noFill/>
          <a:ln>
            <a:noFill/>
          </a:ln>
        </p:spPr>
        <p:txBody>
          <a:bodyPr anchorCtr="0" anchor="t" bIns="45700" lIns="91425" spcFirstLastPara="1" rIns="91425" wrap="square" tIns="45700">
            <a:noAutofit/>
          </a:bodyPr>
          <a:lstStyle>
            <a:lvl1pPr lvl="0" marR="0" rtl="0" algn="ctr">
              <a:spcBef>
                <a:spcPts val="750"/>
              </a:spcBef>
              <a:spcAft>
                <a:spcPts val="0"/>
              </a:spcAft>
              <a:buClr>
                <a:srgbClr val="9E3611"/>
              </a:buClr>
              <a:buSzPts val="960"/>
              <a:buFont typeface="Noto Sans Symbols"/>
              <a:buNone/>
              <a:defRPr b="0" i="0" sz="1200" u="none" cap="none" strike="noStrike">
                <a:solidFill>
                  <a:srgbClr val="3F3F3F"/>
                </a:solidFill>
                <a:latin typeface="Trebuchet MS"/>
                <a:ea typeface="Trebuchet MS"/>
                <a:cs typeface="Trebuchet MS"/>
                <a:sym typeface="Trebuchet MS"/>
              </a:defRPr>
            </a:lvl1pPr>
            <a:lvl2pPr lvl="1" marR="0" rtl="0" algn="l">
              <a:spcBef>
                <a:spcPts val="750"/>
              </a:spcBef>
              <a:spcAft>
                <a:spcPts val="0"/>
              </a:spcAft>
              <a:buClr>
                <a:srgbClr val="9E3611"/>
              </a:buClr>
              <a:buSzPts val="960"/>
              <a:buFont typeface="Noto Sans Symbols"/>
              <a:buNone/>
              <a:defRPr b="0" i="0" sz="1200" u="none" cap="none" strike="noStrike">
                <a:solidFill>
                  <a:srgbClr val="3F3F3F"/>
                </a:solidFill>
                <a:latin typeface="Trebuchet MS"/>
                <a:ea typeface="Trebuchet MS"/>
                <a:cs typeface="Trebuchet MS"/>
                <a:sym typeface="Trebuchet MS"/>
              </a:defRPr>
            </a:lvl2pPr>
            <a:lvl3pPr lvl="2" marR="0" rtl="0" algn="l">
              <a:spcBef>
                <a:spcPts val="750"/>
              </a:spcBef>
              <a:spcAft>
                <a:spcPts val="0"/>
              </a:spcAft>
              <a:buClr>
                <a:srgbClr val="9E3611"/>
              </a:buClr>
              <a:buSzPts val="960"/>
              <a:buFont typeface="Noto Sans Symbols"/>
              <a:buNone/>
              <a:defRPr b="0" i="0" sz="1200" u="none" cap="none" strike="noStrike">
                <a:solidFill>
                  <a:srgbClr val="3F3F3F"/>
                </a:solidFill>
                <a:latin typeface="Trebuchet MS"/>
                <a:ea typeface="Trebuchet MS"/>
                <a:cs typeface="Trebuchet MS"/>
                <a:sym typeface="Trebuchet MS"/>
              </a:defRPr>
            </a:lvl3pPr>
            <a:lvl4pPr lvl="3" marR="0" rtl="0" algn="l">
              <a:spcBef>
                <a:spcPts val="750"/>
              </a:spcBef>
              <a:spcAft>
                <a:spcPts val="0"/>
              </a:spcAft>
              <a:buClr>
                <a:srgbClr val="9E361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lvl="4" marR="0" rtl="0" algn="l">
              <a:spcBef>
                <a:spcPts val="750"/>
              </a:spcBef>
              <a:spcAft>
                <a:spcPts val="0"/>
              </a:spcAft>
              <a:buClr>
                <a:srgbClr val="9E361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lvl="5" marR="0" rtl="0" algn="l">
              <a:spcBef>
                <a:spcPts val="750"/>
              </a:spcBef>
              <a:spcAft>
                <a:spcPts val="0"/>
              </a:spcAft>
              <a:buClr>
                <a:srgbClr val="9E3611"/>
              </a:buClr>
              <a:buSzPts val="960"/>
              <a:buFont typeface="Noto Sans Symbols"/>
              <a:buNone/>
              <a:defRPr b="0" i="0" sz="1200" u="none" cap="none" strike="noStrike">
                <a:solidFill>
                  <a:srgbClr val="3F3F3F"/>
                </a:solidFill>
                <a:latin typeface="Trebuchet MS"/>
                <a:ea typeface="Trebuchet MS"/>
                <a:cs typeface="Trebuchet MS"/>
                <a:sym typeface="Trebuchet MS"/>
              </a:defRPr>
            </a:lvl6pPr>
            <a:lvl7pPr lvl="6" marR="0" rtl="0" algn="l">
              <a:spcBef>
                <a:spcPts val="750"/>
              </a:spcBef>
              <a:spcAft>
                <a:spcPts val="0"/>
              </a:spcAft>
              <a:buClr>
                <a:srgbClr val="9E3611"/>
              </a:buClr>
              <a:buSzPts val="960"/>
              <a:buFont typeface="Noto Sans Symbols"/>
              <a:buNone/>
              <a:defRPr b="0" i="0" sz="1200" u="none" cap="none" strike="noStrike">
                <a:solidFill>
                  <a:srgbClr val="3F3F3F"/>
                </a:solidFill>
                <a:latin typeface="Trebuchet MS"/>
                <a:ea typeface="Trebuchet MS"/>
                <a:cs typeface="Trebuchet MS"/>
                <a:sym typeface="Trebuchet MS"/>
              </a:defRPr>
            </a:lvl7pPr>
            <a:lvl8pPr lvl="7" marR="0" rtl="0" algn="l">
              <a:spcBef>
                <a:spcPts val="750"/>
              </a:spcBef>
              <a:spcAft>
                <a:spcPts val="0"/>
              </a:spcAft>
              <a:buClr>
                <a:srgbClr val="9E3611"/>
              </a:buClr>
              <a:buSzPts val="960"/>
              <a:buFont typeface="Noto Sans Symbols"/>
              <a:buNone/>
              <a:defRPr b="0" i="0" sz="1200" u="none" cap="none" strike="noStrike">
                <a:solidFill>
                  <a:srgbClr val="3F3F3F"/>
                </a:solidFill>
                <a:latin typeface="Trebuchet MS"/>
                <a:ea typeface="Trebuchet MS"/>
                <a:cs typeface="Trebuchet MS"/>
                <a:sym typeface="Trebuchet MS"/>
              </a:defRPr>
            </a:lvl8pPr>
            <a:lvl9pPr lvl="8" marR="0" rtl="0" algn="l">
              <a:spcBef>
                <a:spcPts val="750"/>
              </a:spcBef>
              <a:spcAft>
                <a:spcPts val="0"/>
              </a:spcAft>
              <a:buClr>
                <a:srgbClr val="9E3611"/>
              </a:buClr>
              <a:buSzPts val="960"/>
              <a:buFont typeface="Noto Sans Symbols"/>
              <a:buNone/>
              <a:defRPr b="0" i="0" sz="1200" u="none" cap="none" strike="noStrike">
                <a:solidFill>
                  <a:srgbClr val="3F3F3F"/>
                </a:solidFill>
                <a:latin typeface="Trebuchet MS"/>
                <a:ea typeface="Trebuchet MS"/>
                <a:cs typeface="Trebuchet MS"/>
                <a:sym typeface="Trebuchet MS"/>
              </a:defRPr>
            </a:lvl9pPr>
          </a:lstStyle>
          <a:p/>
        </p:txBody>
      </p:sp>
      <p:sp>
        <p:nvSpPr>
          <p:cNvPr id="90" name="Google Shape;90;p11"/>
          <p:cNvSpPr txBox="1"/>
          <p:nvPr>
            <p:ph idx="1" type="body"/>
          </p:nvPr>
        </p:nvSpPr>
        <p:spPr>
          <a:xfrm>
            <a:off x="508001" y="4025504"/>
            <a:ext cx="6447500" cy="505518"/>
          </a:xfrm>
          <a:prstGeom prst="rect">
            <a:avLst/>
          </a:prstGeom>
          <a:noFill/>
          <a:ln>
            <a:noFill/>
          </a:ln>
        </p:spPr>
        <p:txBody>
          <a:bodyPr anchorCtr="0" anchor="t" bIns="45700" lIns="91425" spcFirstLastPara="1" rIns="91425" wrap="square" tIns="45700">
            <a:noAutofit/>
          </a:bodyPr>
          <a:lstStyle>
            <a:lvl1pPr indent="-228600" lvl="0" marL="457200" algn="l">
              <a:spcBef>
                <a:spcPts val="750"/>
              </a:spcBef>
              <a:spcAft>
                <a:spcPts val="0"/>
              </a:spcAft>
              <a:buSzPts val="720"/>
              <a:buNone/>
              <a:defRPr sz="90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91" name="Google Shape;91;p1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9E3611"/>
              </a:buClr>
              <a:buSzPts val="600"/>
              <a:buFont typeface="Trebuchet MS"/>
              <a:buNone/>
              <a:defRPr/>
            </a:lvl1pPr>
            <a:lvl2pPr indent="0" lvl="1" marL="0" algn="r">
              <a:spcBef>
                <a:spcPts val="0"/>
              </a:spcBef>
              <a:spcAft>
                <a:spcPts val="0"/>
              </a:spcAft>
              <a:buClr>
                <a:srgbClr val="9E3611"/>
              </a:buClr>
              <a:buSzPts val="600"/>
              <a:buFont typeface="Trebuchet MS"/>
              <a:buNone/>
              <a:defRPr/>
            </a:lvl2pPr>
            <a:lvl3pPr indent="0" lvl="2" marL="0" algn="r">
              <a:spcBef>
                <a:spcPts val="0"/>
              </a:spcBef>
              <a:spcAft>
                <a:spcPts val="0"/>
              </a:spcAft>
              <a:buClr>
                <a:srgbClr val="9E3611"/>
              </a:buClr>
              <a:buSzPts val="600"/>
              <a:buFont typeface="Trebuchet MS"/>
              <a:buNone/>
              <a:defRPr/>
            </a:lvl3pPr>
            <a:lvl4pPr indent="0" lvl="3" marL="0" algn="r">
              <a:spcBef>
                <a:spcPts val="0"/>
              </a:spcBef>
              <a:spcAft>
                <a:spcPts val="0"/>
              </a:spcAft>
              <a:buClr>
                <a:srgbClr val="9E3611"/>
              </a:buClr>
              <a:buSzPts val="600"/>
              <a:buFont typeface="Trebuchet MS"/>
              <a:buNone/>
              <a:defRPr/>
            </a:lvl4pPr>
            <a:lvl5pPr indent="0" lvl="4" marL="0" algn="r">
              <a:spcBef>
                <a:spcPts val="0"/>
              </a:spcBef>
              <a:spcAft>
                <a:spcPts val="0"/>
              </a:spcAft>
              <a:buClr>
                <a:srgbClr val="9E3611"/>
              </a:buClr>
              <a:buSzPts val="600"/>
              <a:buFont typeface="Trebuchet MS"/>
              <a:buNone/>
              <a:defRPr/>
            </a:lvl5pPr>
            <a:lvl6pPr indent="0" lvl="5" marL="0" algn="r">
              <a:spcBef>
                <a:spcPts val="0"/>
              </a:spcBef>
              <a:spcAft>
                <a:spcPts val="0"/>
              </a:spcAft>
              <a:buClr>
                <a:srgbClr val="9E3611"/>
              </a:buClr>
              <a:buSzPts val="600"/>
              <a:buFont typeface="Trebuchet MS"/>
              <a:buNone/>
              <a:defRPr/>
            </a:lvl6pPr>
            <a:lvl7pPr indent="0" lvl="6" marL="0" algn="r">
              <a:spcBef>
                <a:spcPts val="0"/>
              </a:spcBef>
              <a:spcAft>
                <a:spcPts val="0"/>
              </a:spcAft>
              <a:buClr>
                <a:srgbClr val="9E3611"/>
              </a:buClr>
              <a:buSzPts val="600"/>
              <a:buFont typeface="Trebuchet MS"/>
              <a:buNone/>
              <a:defRPr/>
            </a:lvl7pPr>
            <a:lvl8pPr indent="0" lvl="7" marL="0" algn="r">
              <a:spcBef>
                <a:spcPts val="0"/>
              </a:spcBef>
              <a:spcAft>
                <a:spcPts val="0"/>
              </a:spcAft>
              <a:buClr>
                <a:srgbClr val="9E3611"/>
              </a:buClr>
              <a:buSzPts val="600"/>
              <a:buFont typeface="Trebuchet MS"/>
              <a:buNone/>
              <a:defRPr/>
            </a:lvl8pPr>
            <a:lvl9pPr indent="0" lvl="8" marL="0" algn="r">
              <a:spcBef>
                <a:spcPts val="0"/>
              </a:spcBef>
              <a:spcAft>
                <a:spcPts val="0"/>
              </a:spcAft>
              <a:buClr>
                <a:srgbClr val="9E361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bijschrift">
  <p:cSld name="Titel en bijschrift">
    <p:spTree>
      <p:nvGrpSpPr>
        <p:cNvPr id="94" name="Shape 94"/>
        <p:cNvGrpSpPr/>
        <p:nvPr/>
      </p:nvGrpSpPr>
      <p:grpSpPr>
        <a:xfrm>
          <a:off x="0" y="0"/>
          <a:ext cx="0" cy="0"/>
          <a:chOff x="0" y="0"/>
          <a:chExt cx="0" cy="0"/>
        </a:xfrm>
      </p:grpSpPr>
      <p:sp>
        <p:nvSpPr>
          <p:cNvPr id="95" name="Google Shape;95;p12"/>
          <p:cNvSpPr txBox="1"/>
          <p:nvPr>
            <p:ph type="title"/>
          </p:nvPr>
        </p:nvSpPr>
        <p:spPr>
          <a:xfrm>
            <a:off x="508001" y="457200"/>
            <a:ext cx="6447501" cy="2552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E361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 type="body"/>
          </p:nvPr>
        </p:nvSpPr>
        <p:spPr>
          <a:xfrm>
            <a:off x="508001" y="3352800"/>
            <a:ext cx="6447501" cy="1178222"/>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97" name="Google Shape;97;p1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9E3611"/>
              </a:buClr>
              <a:buSzPts val="600"/>
              <a:buFont typeface="Trebuchet MS"/>
              <a:buNone/>
              <a:defRPr/>
            </a:lvl1pPr>
            <a:lvl2pPr indent="0" lvl="1" marL="0" algn="r">
              <a:spcBef>
                <a:spcPts val="0"/>
              </a:spcBef>
              <a:spcAft>
                <a:spcPts val="0"/>
              </a:spcAft>
              <a:buClr>
                <a:srgbClr val="9E3611"/>
              </a:buClr>
              <a:buSzPts val="600"/>
              <a:buFont typeface="Trebuchet MS"/>
              <a:buNone/>
              <a:defRPr/>
            </a:lvl2pPr>
            <a:lvl3pPr indent="0" lvl="2" marL="0" algn="r">
              <a:spcBef>
                <a:spcPts val="0"/>
              </a:spcBef>
              <a:spcAft>
                <a:spcPts val="0"/>
              </a:spcAft>
              <a:buClr>
                <a:srgbClr val="9E3611"/>
              </a:buClr>
              <a:buSzPts val="600"/>
              <a:buFont typeface="Trebuchet MS"/>
              <a:buNone/>
              <a:defRPr/>
            </a:lvl3pPr>
            <a:lvl4pPr indent="0" lvl="3" marL="0" algn="r">
              <a:spcBef>
                <a:spcPts val="0"/>
              </a:spcBef>
              <a:spcAft>
                <a:spcPts val="0"/>
              </a:spcAft>
              <a:buClr>
                <a:srgbClr val="9E3611"/>
              </a:buClr>
              <a:buSzPts val="600"/>
              <a:buFont typeface="Trebuchet MS"/>
              <a:buNone/>
              <a:defRPr/>
            </a:lvl4pPr>
            <a:lvl5pPr indent="0" lvl="4" marL="0" algn="r">
              <a:spcBef>
                <a:spcPts val="0"/>
              </a:spcBef>
              <a:spcAft>
                <a:spcPts val="0"/>
              </a:spcAft>
              <a:buClr>
                <a:srgbClr val="9E3611"/>
              </a:buClr>
              <a:buSzPts val="600"/>
              <a:buFont typeface="Trebuchet MS"/>
              <a:buNone/>
              <a:defRPr/>
            </a:lvl5pPr>
            <a:lvl6pPr indent="0" lvl="5" marL="0" algn="r">
              <a:spcBef>
                <a:spcPts val="0"/>
              </a:spcBef>
              <a:spcAft>
                <a:spcPts val="0"/>
              </a:spcAft>
              <a:buClr>
                <a:srgbClr val="9E3611"/>
              </a:buClr>
              <a:buSzPts val="600"/>
              <a:buFont typeface="Trebuchet MS"/>
              <a:buNone/>
              <a:defRPr/>
            </a:lvl6pPr>
            <a:lvl7pPr indent="0" lvl="6" marL="0" algn="r">
              <a:spcBef>
                <a:spcPts val="0"/>
              </a:spcBef>
              <a:spcAft>
                <a:spcPts val="0"/>
              </a:spcAft>
              <a:buClr>
                <a:srgbClr val="9E3611"/>
              </a:buClr>
              <a:buSzPts val="600"/>
              <a:buFont typeface="Trebuchet MS"/>
              <a:buNone/>
              <a:defRPr/>
            </a:lvl7pPr>
            <a:lvl8pPr indent="0" lvl="7" marL="0" algn="r">
              <a:spcBef>
                <a:spcPts val="0"/>
              </a:spcBef>
              <a:spcAft>
                <a:spcPts val="0"/>
              </a:spcAft>
              <a:buClr>
                <a:srgbClr val="9E3611"/>
              </a:buClr>
              <a:buSzPts val="600"/>
              <a:buFont typeface="Trebuchet MS"/>
              <a:buNone/>
              <a:defRPr/>
            </a:lvl8pPr>
            <a:lvl9pPr indent="0" lvl="8" marL="0" algn="r">
              <a:spcBef>
                <a:spcPts val="0"/>
              </a:spcBef>
              <a:spcAft>
                <a:spcPts val="0"/>
              </a:spcAft>
              <a:buClr>
                <a:srgbClr val="9E361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eraat met bijschrift">
  <p:cSld name="Citeraat met bijschrift">
    <p:spTree>
      <p:nvGrpSpPr>
        <p:cNvPr id="100" name="Shape 100"/>
        <p:cNvGrpSpPr/>
        <p:nvPr/>
      </p:nvGrpSpPr>
      <p:grpSpPr>
        <a:xfrm>
          <a:off x="0" y="0"/>
          <a:ext cx="0" cy="0"/>
          <a:chOff x="0" y="0"/>
          <a:chExt cx="0" cy="0"/>
        </a:xfrm>
      </p:grpSpPr>
      <p:sp>
        <p:nvSpPr>
          <p:cNvPr id="101" name="Google Shape;101;p13"/>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E361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 type="body"/>
          </p:nvPr>
        </p:nvSpPr>
        <p:spPr>
          <a:xfrm>
            <a:off x="1024604" y="2724150"/>
            <a:ext cx="5418393" cy="285750"/>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960"/>
              <a:buFont typeface="Trebuchet MS"/>
              <a:buNone/>
              <a:defRPr sz="1200">
                <a:solidFill>
                  <a:srgbClr val="7F7F7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03" name="Google Shape;103;p13"/>
          <p:cNvSpPr txBox="1"/>
          <p:nvPr>
            <p:ph idx="2" type="body"/>
          </p:nvPr>
        </p:nvSpPr>
        <p:spPr>
          <a:xfrm>
            <a:off x="508001" y="3352800"/>
            <a:ext cx="6447501" cy="1178222"/>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04" name="Google Shape;104;p1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9E3611"/>
              </a:buClr>
              <a:buSzPts val="600"/>
              <a:buFont typeface="Trebuchet MS"/>
              <a:buNone/>
              <a:defRPr/>
            </a:lvl1pPr>
            <a:lvl2pPr indent="0" lvl="1" marL="0" algn="r">
              <a:spcBef>
                <a:spcPts val="0"/>
              </a:spcBef>
              <a:spcAft>
                <a:spcPts val="0"/>
              </a:spcAft>
              <a:buClr>
                <a:srgbClr val="9E3611"/>
              </a:buClr>
              <a:buSzPts val="600"/>
              <a:buFont typeface="Trebuchet MS"/>
              <a:buNone/>
              <a:defRPr/>
            </a:lvl2pPr>
            <a:lvl3pPr indent="0" lvl="2" marL="0" algn="r">
              <a:spcBef>
                <a:spcPts val="0"/>
              </a:spcBef>
              <a:spcAft>
                <a:spcPts val="0"/>
              </a:spcAft>
              <a:buClr>
                <a:srgbClr val="9E3611"/>
              </a:buClr>
              <a:buSzPts val="600"/>
              <a:buFont typeface="Trebuchet MS"/>
              <a:buNone/>
              <a:defRPr/>
            </a:lvl3pPr>
            <a:lvl4pPr indent="0" lvl="3" marL="0" algn="r">
              <a:spcBef>
                <a:spcPts val="0"/>
              </a:spcBef>
              <a:spcAft>
                <a:spcPts val="0"/>
              </a:spcAft>
              <a:buClr>
                <a:srgbClr val="9E3611"/>
              </a:buClr>
              <a:buSzPts val="600"/>
              <a:buFont typeface="Trebuchet MS"/>
              <a:buNone/>
              <a:defRPr/>
            </a:lvl4pPr>
            <a:lvl5pPr indent="0" lvl="4" marL="0" algn="r">
              <a:spcBef>
                <a:spcPts val="0"/>
              </a:spcBef>
              <a:spcAft>
                <a:spcPts val="0"/>
              </a:spcAft>
              <a:buClr>
                <a:srgbClr val="9E3611"/>
              </a:buClr>
              <a:buSzPts val="600"/>
              <a:buFont typeface="Trebuchet MS"/>
              <a:buNone/>
              <a:defRPr/>
            </a:lvl5pPr>
            <a:lvl6pPr indent="0" lvl="5" marL="0" algn="r">
              <a:spcBef>
                <a:spcPts val="0"/>
              </a:spcBef>
              <a:spcAft>
                <a:spcPts val="0"/>
              </a:spcAft>
              <a:buClr>
                <a:srgbClr val="9E3611"/>
              </a:buClr>
              <a:buSzPts val="600"/>
              <a:buFont typeface="Trebuchet MS"/>
              <a:buNone/>
              <a:defRPr/>
            </a:lvl6pPr>
            <a:lvl7pPr indent="0" lvl="6" marL="0" algn="r">
              <a:spcBef>
                <a:spcPts val="0"/>
              </a:spcBef>
              <a:spcAft>
                <a:spcPts val="0"/>
              </a:spcAft>
              <a:buClr>
                <a:srgbClr val="9E3611"/>
              </a:buClr>
              <a:buSzPts val="600"/>
              <a:buFont typeface="Trebuchet MS"/>
              <a:buNone/>
              <a:defRPr/>
            </a:lvl7pPr>
            <a:lvl8pPr indent="0" lvl="7" marL="0" algn="r">
              <a:spcBef>
                <a:spcPts val="0"/>
              </a:spcBef>
              <a:spcAft>
                <a:spcPts val="0"/>
              </a:spcAft>
              <a:buClr>
                <a:srgbClr val="9E3611"/>
              </a:buClr>
              <a:buSzPts val="600"/>
              <a:buFont typeface="Trebuchet MS"/>
              <a:buNone/>
              <a:defRPr/>
            </a:lvl8pPr>
            <a:lvl9pPr indent="0" lvl="8" marL="0" algn="r">
              <a:spcBef>
                <a:spcPts val="0"/>
              </a:spcBef>
              <a:spcAft>
                <a:spcPts val="0"/>
              </a:spcAft>
              <a:buClr>
                <a:srgbClr val="9E361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3"/>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chemeClr val="accent1"/>
                </a:solidFill>
                <a:latin typeface="Arial"/>
                <a:ea typeface="Arial"/>
                <a:cs typeface="Arial"/>
                <a:sym typeface="Arial"/>
              </a:rPr>
              <a:t>“</a:t>
            </a:r>
            <a:endParaRPr/>
          </a:p>
        </p:txBody>
      </p:sp>
      <p:sp>
        <p:nvSpPr>
          <p:cNvPr id="108" name="Google Shape;108;p13"/>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amkaartje">
  <p:cSld name="Naamkaartje">
    <p:spTree>
      <p:nvGrpSpPr>
        <p:cNvPr id="109" name="Shape 109"/>
        <p:cNvGrpSpPr/>
        <p:nvPr/>
      </p:nvGrpSpPr>
      <p:grpSpPr>
        <a:xfrm>
          <a:off x="0" y="0"/>
          <a:ext cx="0" cy="0"/>
          <a:chOff x="0" y="0"/>
          <a:chExt cx="0" cy="0"/>
        </a:xfrm>
      </p:grpSpPr>
      <p:sp>
        <p:nvSpPr>
          <p:cNvPr id="110" name="Google Shape;110;p14"/>
          <p:cNvSpPr txBox="1"/>
          <p:nvPr>
            <p:ph type="title"/>
          </p:nvPr>
        </p:nvSpPr>
        <p:spPr>
          <a:xfrm>
            <a:off x="508001" y="1448991"/>
            <a:ext cx="6447501" cy="194659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9E361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 type="body"/>
          </p:nvPr>
        </p:nvSpPr>
        <p:spPr>
          <a:xfrm>
            <a:off x="508001" y="3395586"/>
            <a:ext cx="6447501" cy="1135436"/>
          </a:xfrm>
          <a:prstGeom prst="rect">
            <a:avLst/>
          </a:prstGeom>
          <a:noFill/>
          <a:ln>
            <a:noFill/>
          </a:ln>
        </p:spPr>
        <p:txBody>
          <a:bodyPr anchorCtr="0" anchor="t" bIns="45700" lIns="91425" spcFirstLastPara="1" rIns="91425" wrap="square" tIns="45700">
            <a:no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12" name="Google Shape;112;p1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9E3611"/>
              </a:buClr>
              <a:buSzPts val="600"/>
              <a:buFont typeface="Trebuchet MS"/>
              <a:buNone/>
              <a:defRPr/>
            </a:lvl1pPr>
            <a:lvl2pPr indent="0" lvl="1" marL="0" algn="r">
              <a:spcBef>
                <a:spcPts val="0"/>
              </a:spcBef>
              <a:spcAft>
                <a:spcPts val="0"/>
              </a:spcAft>
              <a:buClr>
                <a:srgbClr val="9E3611"/>
              </a:buClr>
              <a:buSzPts val="600"/>
              <a:buFont typeface="Trebuchet MS"/>
              <a:buNone/>
              <a:defRPr/>
            </a:lvl2pPr>
            <a:lvl3pPr indent="0" lvl="2" marL="0" algn="r">
              <a:spcBef>
                <a:spcPts val="0"/>
              </a:spcBef>
              <a:spcAft>
                <a:spcPts val="0"/>
              </a:spcAft>
              <a:buClr>
                <a:srgbClr val="9E3611"/>
              </a:buClr>
              <a:buSzPts val="600"/>
              <a:buFont typeface="Trebuchet MS"/>
              <a:buNone/>
              <a:defRPr/>
            </a:lvl3pPr>
            <a:lvl4pPr indent="0" lvl="3" marL="0" algn="r">
              <a:spcBef>
                <a:spcPts val="0"/>
              </a:spcBef>
              <a:spcAft>
                <a:spcPts val="0"/>
              </a:spcAft>
              <a:buClr>
                <a:srgbClr val="9E3611"/>
              </a:buClr>
              <a:buSzPts val="600"/>
              <a:buFont typeface="Trebuchet MS"/>
              <a:buNone/>
              <a:defRPr/>
            </a:lvl4pPr>
            <a:lvl5pPr indent="0" lvl="4" marL="0" algn="r">
              <a:spcBef>
                <a:spcPts val="0"/>
              </a:spcBef>
              <a:spcAft>
                <a:spcPts val="0"/>
              </a:spcAft>
              <a:buClr>
                <a:srgbClr val="9E3611"/>
              </a:buClr>
              <a:buSzPts val="600"/>
              <a:buFont typeface="Trebuchet MS"/>
              <a:buNone/>
              <a:defRPr/>
            </a:lvl5pPr>
            <a:lvl6pPr indent="0" lvl="5" marL="0" algn="r">
              <a:spcBef>
                <a:spcPts val="0"/>
              </a:spcBef>
              <a:spcAft>
                <a:spcPts val="0"/>
              </a:spcAft>
              <a:buClr>
                <a:srgbClr val="9E3611"/>
              </a:buClr>
              <a:buSzPts val="600"/>
              <a:buFont typeface="Trebuchet MS"/>
              <a:buNone/>
              <a:defRPr/>
            </a:lvl6pPr>
            <a:lvl7pPr indent="0" lvl="6" marL="0" algn="r">
              <a:spcBef>
                <a:spcPts val="0"/>
              </a:spcBef>
              <a:spcAft>
                <a:spcPts val="0"/>
              </a:spcAft>
              <a:buClr>
                <a:srgbClr val="9E3611"/>
              </a:buClr>
              <a:buSzPts val="600"/>
              <a:buFont typeface="Trebuchet MS"/>
              <a:buNone/>
              <a:defRPr/>
            </a:lvl7pPr>
            <a:lvl8pPr indent="0" lvl="7" marL="0" algn="r">
              <a:spcBef>
                <a:spcPts val="0"/>
              </a:spcBef>
              <a:spcAft>
                <a:spcPts val="0"/>
              </a:spcAft>
              <a:buClr>
                <a:srgbClr val="9E3611"/>
              </a:buClr>
              <a:buSzPts val="600"/>
              <a:buFont typeface="Trebuchet MS"/>
              <a:buNone/>
              <a:defRPr/>
            </a:lvl8pPr>
            <a:lvl9pPr indent="0" lvl="8" marL="0" algn="r">
              <a:spcBef>
                <a:spcPts val="0"/>
              </a:spcBef>
              <a:spcAft>
                <a:spcPts val="0"/>
              </a:spcAft>
              <a:buClr>
                <a:srgbClr val="9E361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fferte naamkaartje">
  <p:cSld name="Offerte naamkaartje">
    <p:spTree>
      <p:nvGrpSpPr>
        <p:cNvPr id="115" name="Shape 115"/>
        <p:cNvGrpSpPr/>
        <p:nvPr/>
      </p:nvGrpSpPr>
      <p:grpSpPr>
        <a:xfrm>
          <a:off x="0" y="0"/>
          <a:ext cx="0" cy="0"/>
          <a:chOff x="0" y="0"/>
          <a:chExt cx="0" cy="0"/>
        </a:xfrm>
      </p:grpSpPr>
      <p:sp>
        <p:nvSpPr>
          <p:cNvPr id="116" name="Google Shape;116;p15"/>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E361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rgbClr val="3F3F3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18" name="Google Shape;118;p15"/>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19" name="Google Shape;119;p1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9E3611"/>
              </a:buClr>
              <a:buSzPts val="600"/>
              <a:buFont typeface="Trebuchet MS"/>
              <a:buNone/>
              <a:defRPr/>
            </a:lvl1pPr>
            <a:lvl2pPr indent="0" lvl="1" marL="0" algn="r">
              <a:spcBef>
                <a:spcPts val="0"/>
              </a:spcBef>
              <a:spcAft>
                <a:spcPts val="0"/>
              </a:spcAft>
              <a:buClr>
                <a:srgbClr val="9E3611"/>
              </a:buClr>
              <a:buSzPts val="600"/>
              <a:buFont typeface="Trebuchet MS"/>
              <a:buNone/>
              <a:defRPr/>
            </a:lvl2pPr>
            <a:lvl3pPr indent="0" lvl="2" marL="0" algn="r">
              <a:spcBef>
                <a:spcPts val="0"/>
              </a:spcBef>
              <a:spcAft>
                <a:spcPts val="0"/>
              </a:spcAft>
              <a:buClr>
                <a:srgbClr val="9E3611"/>
              </a:buClr>
              <a:buSzPts val="600"/>
              <a:buFont typeface="Trebuchet MS"/>
              <a:buNone/>
              <a:defRPr/>
            </a:lvl3pPr>
            <a:lvl4pPr indent="0" lvl="3" marL="0" algn="r">
              <a:spcBef>
                <a:spcPts val="0"/>
              </a:spcBef>
              <a:spcAft>
                <a:spcPts val="0"/>
              </a:spcAft>
              <a:buClr>
                <a:srgbClr val="9E3611"/>
              </a:buClr>
              <a:buSzPts val="600"/>
              <a:buFont typeface="Trebuchet MS"/>
              <a:buNone/>
              <a:defRPr/>
            </a:lvl4pPr>
            <a:lvl5pPr indent="0" lvl="4" marL="0" algn="r">
              <a:spcBef>
                <a:spcPts val="0"/>
              </a:spcBef>
              <a:spcAft>
                <a:spcPts val="0"/>
              </a:spcAft>
              <a:buClr>
                <a:srgbClr val="9E3611"/>
              </a:buClr>
              <a:buSzPts val="600"/>
              <a:buFont typeface="Trebuchet MS"/>
              <a:buNone/>
              <a:defRPr/>
            </a:lvl5pPr>
            <a:lvl6pPr indent="0" lvl="5" marL="0" algn="r">
              <a:spcBef>
                <a:spcPts val="0"/>
              </a:spcBef>
              <a:spcAft>
                <a:spcPts val="0"/>
              </a:spcAft>
              <a:buClr>
                <a:srgbClr val="9E3611"/>
              </a:buClr>
              <a:buSzPts val="600"/>
              <a:buFont typeface="Trebuchet MS"/>
              <a:buNone/>
              <a:defRPr/>
            </a:lvl6pPr>
            <a:lvl7pPr indent="0" lvl="6" marL="0" algn="r">
              <a:spcBef>
                <a:spcPts val="0"/>
              </a:spcBef>
              <a:spcAft>
                <a:spcPts val="0"/>
              </a:spcAft>
              <a:buClr>
                <a:srgbClr val="9E3611"/>
              </a:buClr>
              <a:buSzPts val="600"/>
              <a:buFont typeface="Trebuchet MS"/>
              <a:buNone/>
              <a:defRPr/>
            </a:lvl7pPr>
            <a:lvl8pPr indent="0" lvl="7" marL="0" algn="r">
              <a:spcBef>
                <a:spcPts val="0"/>
              </a:spcBef>
              <a:spcAft>
                <a:spcPts val="0"/>
              </a:spcAft>
              <a:buClr>
                <a:srgbClr val="9E3611"/>
              </a:buClr>
              <a:buSzPts val="600"/>
              <a:buFont typeface="Trebuchet MS"/>
              <a:buNone/>
              <a:defRPr/>
            </a:lvl8pPr>
            <a:lvl9pPr indent="0" lvl="8" marL="0" algn="r">
              <a:spcBef>
                <a:spcPts val="0"/>
              </a:spcBef>
              <a:spcAft>
                <a:spcPts val="0"/>
              </a:spcAft>
              <a:buClr>
                <a:srgbClr val="9E361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5"/>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chemeClr val="accent1"/>
                </a:solidFill>
                <a:latin typeface="Arial"/>
                <a:ea typeface="Arial"/>
                <a:cs typeface="Arial"/>
                <a:sym typeface="Arial"/>
              </a:rPr>
              <a:t>“</a:t>
            </a:r>
            <a:endParaRPr/>
          </a:p>
        </p:txBody>
      </p:sp>
      <p:sp>
        <p:nvSpPr>
          <p:cNvPr id="123" name="Google Shape;123;p15"/>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aar of onwaar">
  <p:cSld name="Waar of onwaar">
    <p:spTree>
      <p:nvGrpSpPr>
        <p:cNvPr id="124" name="Shape 124"/>
        <p:cNvGrpSpPr/>
        <p:nvPr/>
      </p:nvGrpSpPr>
      <p:grpSpPr>
        <a:xfrm>
          <a:off x="0" y="0"/>
          <a:ext cx="0" cy="0"/>
          <a:chOff x="0" y="0"/>
          <a:chExt cx="0" cy="0"/>
        </a:xfrm>
      </p:grpSpPr>
      <p:sp>
        <p:nvSpPr>
          <p:cNvPr id="125" name="Google Shape;125;p16"/>
          <p:cNvSpPr txBox="1"/>
          <p:nvPr>
            <p:ph type="title"/>
          </p:nvPr>
        </p:nvSpPr>
        <p:spPr>
          <a:xfrm>
            <a:off x="514350" y="457200"/>
            <a:ext cx="6441152" cy="2266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E361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chemeClr val="accent1"/>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27" name="Google Shape;127;p16"/>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28" name="Google Shape;128;p1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9E3611"/>
              </a:buClr>
              <a:buSzPts val="600"/>
              <a:buFont typeface="Trebuchet MS"/>
              <a:buNone/>
              <a:defRPr/>
            </a:lvl1pPr>
            <a:lvl2pPr indent="0" lvl="1" marL="0" algn="r">
              <a:spcBef>
                <a:spcPts val="0"/>
              </a:spcBef>
              <a:spcAft>
                <a:spcPts val="0"/>
              </a:spcAft>
              <a:buClr>
                <a:srgbClr val="9E3611"/>
              </a:buClr>
              <a:buSzPts val="600"/>
              <a:buFont typeface="Trebuchet MS"/>
              <a:buNone/>
              <a:defRPr/>
            </a:lvl2pPr>
            <a:lvl3pPr indent="0" lvl="2" marL="0" algn="r">
              <a:spcBef>
                <a:spcPts val="0"/>
              </a:spcBef>
              <a:spcAft>
                <a:spcPts val="0"/>
              </a:spcAft>
              <a:buClr>
                <a:srgbClr val="9E3611"/>
              </a:buClr>
              <a:buSzPts val="600"/>
              <a:buFont typeface="Trebuchet MS"/>
              <a:buNone/>
              <a:defRPr/>
            </a:lvl3pPr>
            <a:lvl4pPr indent="0" lvl="3" marL="0" algn="r">
              <a:spcBef>
                <a:spcPts val="0"/>
              </a:spcBef>
              <a:spcAft>
                <a:spcPts val="0"/>
              </a:spcAft>
              <a:buClr>
                <a:srgbClr val="9E3611"/>
              </a:buClr>
              <a:buSzPts val="600"/>
              <a:buFont typeface="Trebuchet MS"/>
              <a:buNone/>
              <a:defRPr/>
            </a:lvl4pPr>
            <a:lvl5pPr indent="0" lvl="4" marL="0" algn="r">
              <a:spcBef>
                <a:spcPts val="0"/>
              </a:spcBef>
              <a:spcAft>
                <a:spcPts val="0"/>
              </a:spcAft>
              <a:buClr>
                <a:srgbClr val="9E3611"/>
              </a:buClr>
              <a:buSzPts val="600"/>
              <a:buFont typeface="Trebuchet MS"/>
              <a:buNone/>
              <a:defRPr/>
            </a:lvl5pPr>
            <a:lvl6pPr indent="0" lvl="5" marL="0" algn="r">
              <a:spcBef>
                <a:spcPts val="0"/>
              </a:spcBef>
              <a:spcAft>
                <a:spcPts val="0"/>
              </a:spcAft>
              <a:buClr>
                <a:srgbClr val="9E3611"/>
              </a:buClr>
              <a:buSzPts val="600"/>
              <a:buFont typeface="Trebuchet MS"/>
              <a:buNone/>
              <a:defRPr/>
            </a:lvl6pPr>
            <a:lvl7pPr indent="0" lvl="6" marL="0" algn="r">
              <a:spcBef>
                <a:spcPts val="0"/>
              </a:spcBef>
              <a:spcAft>
                <a:spcPts val="0"/>
              </a:spcAft>
              <a:buClr>
                <a:srgbClr val="9E3611"/>
              </a:buClr>
              <a:buSzPts val="600"/>
              <a:buFont typeface="Trebuchet MS"/>
              <a:buNone/>
              <a:defRPr/>
            </a:lvl7pPr>
            <a:lvl8pPr indent="0" lvl="7" marL="0" algn="r">
              <a:spcBef>
                <a:spcPts val="0"/>
              </a:spcBef>
              <a:spcAft>
                <a:spcPts val="0"/>
              </a:spcAft>
              <a:buClr>
                <a:srgbClr val="9E3611"/>
              </a:buClr>
              <a:buSzPts val="600"/>
              <a:buFont typeface="Trebuchet MS"/>
              <a:buNone/>
              <a:defRPr/>
            </a:lvl8pPr>
            <a:lvl9pPr indent="0" lvl="8" marL="0" algn="r">
              <a:spcBef>
                <a:spcPts val="0"/>
              </a:spcBef>
              <a:spcAft>
                <a:spcPts val="0"/>
              </a:spcAft>
              <a:buClr>
                <a:srgbClr val="9E361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verticale teks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9E361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2276462" y="-148019"/>
            <a:ext cx="2910580" cy="6447501"/>
          </a:xfrm>
          <a:prstGeom prst="rect">
            <a:avLst/>
          </a:prstGeom>
          <a:noFill/>
          <a:ln>
            <a:noFill/>
          </a:ln>
        </p:spPr>
        <p:txBody>
          <a:bodyPr anchorCtr="0" anchor="t" bIns="45700" lIns="91425" spcFirstLastPara="1" rIns="91425" wrap="square" tIns="45700">
            <a:no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34" name="Google Shape;134;p1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9E3611"/>
              </a:buClr>
              <a:buSzPts val="600"/>
              <a:buFont typeface="Trebuchet MS"/>
              <a:buNone/>
              <a:defRPr/>
            </a:lvl1pPr>
            <a:lvl2pPr indent="0" lvl="1" marL="0" algn="r">
              <a:spcBef>
                <a:spcPts val="0"/>
              </a:spcBef>
              <a:spcAft>
                <a:spcPts val="0"/>
              </a:spcAft>
              <a:buClr>
                <a:srgbClr val="9E3611"/>
              </a:buClr>
              <a:buSzPts val="600"/>
              <a:buFont typeface="Trebuchet MS"/>
              <a:buNone/>
              <a:defRPr/>
            </a:lvl2pPr>
            <a:lvl3pPr indent="0" lvl="2" marL="0" algn="r">
              <a:spcBef>
                <a:spcPts val="0"/>
              </a:spcBef>
              <a:spcAft>
                <a:spcPts val="0"/>
              </a:spcAft>
              <a:buClr>
                <a:srgbClr val="9E3611"/>
              </a:buClr>
              <a:buSzPts val="600"/>
              <a:buFont typeface="Trebuchet MS"/>
              <a:buNone/>
              <a:defRPr/>
            </a:lvl3pPr>
            <a:lvl4pPr indent="0" lvl="3" marL="0" algn="r">
              <a:spcBef>
                <a:spcPts val="0"/>
              </a:spcBef>
              <a:spcAft>
                <a:spcPts val="0"/>
              </a:spcAft>
              <a:buClr>
                <a:srgbClr val="9E3611"/>
              </a:buClr>
              <a:buSzPts val="600"/>
              <a:buFont typeface="Trebuchet MS"/>
              <a:buNone/>
              <a:defRPr/>
            </a:lvl4pPr>
            <a:lvl5pPr indent="0" lvl="4" marL="0" algn="r">
              <a:spcBef>
                <a:spcPts val="0"/>
              </a:spcBef>
              <a:spcAft>
                <a:spcPts val="0"/>
              </a:spcAft>
              <a:buClr>
                <a:srgbClr val="9E3611"/>
              </a:buClr>
              <a:buSzPts val="600"/>
              <a:buFont typeface="Trebuchet MS"/>
              <a:buNone/>
              <a:defRPr/>
            </a:lvl5pPr>
            <a:lvl6pPr indent="0" lvl="5" marL="0" algn="r">
              <a:spcBef>
                <a:spcPts val="0"/>
              </a:spcBef>
              <a:spcAft>
                <a:spcPts val="0"/>
              </a:spcAft>
              <a:buClr>
                <a:srgbClr val="9E3611"/>
              </a:buClr>
              <a:buSzPts val="600"/>
              <a:buFont typeface="Trebuchet MS"/>
              <a:buNone/>
              <a:defRPr/>
            </a:lvl6pPr>
            <a:lvl7pPr indent="0" lvl="6" marL="0" algn="r">
              <a:spcBef>
                <a:spcPts val="0"/>
              </a:spcBef>
              <a:spcAft>
                <a:spcPts val="0"/>
              </a:spcAft>
              <a:buClr>
                <a:srgbClr val="9E3611"/>
              </a:buClr>
              <a:buSzPts val="600"/>
              <a:buFont typeface="Trebuchet MS"/>
              <a:buNone/>
              <a:defRPr/>
            </a:lvl7pPr>
            <a:lvl8pPr indent="0" lvl="7" marL="0" algn="r">
              <a:spcBef>
                <a:spcPts val="0"/>
              </a:spcBef>
              <a:spcAft>
                <a:spcPts val="0"/>
              </a:spcAft>
              <a:buClr>
                <a:srgbClr val="9E3611"/>
              </a:buClr>
              <a:buSzPts val="600"/>
              <a:buFont typeface="Trebuchet MS"/>
              <a:buNone/>
              <a:defRPr/>
            </a:lvl8pPr>
            <a:lvl9pPr indent="0" lvl="8" marL="0" algn="r">
              <a:spcBef>
                <a:spcPts val="0"/>
              </a:spcBef>
              <a:spcAft>
                <a:spcPts val="0"/>
              </a:spcAft>
              <a:buClr>
                <a:srgbClr val="9E361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e titel en teks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4495739" y="1937215"/>
            <a:ext cx="3938588" cy="97855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E361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186264" y="-221063"/>
            <a:ext cx="3938588" cy="5295113"/>
          </a:xfrm>
          <a:prstGeom prst="rect">
            <a:avLst/>
          </a:prstGeom>
          <a:noFill/>
          <a:ln>
            <a:noFill/>
          </a:ln>
        </p:spPr>
        <p:txBody>
          <a:bodyPr anchorCtr="0" anchor="t" bIns="45700" lIns="91425" spcFirstLastPara="1" rIns="91425" wrap="square" tIns="45700">
            <a:no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40" name="Google Shape;140;p1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9E3611"/>
              </a:buClr>
              <a:buSzPts val="600"/>
              <a:buFont typeface="Trebuchet MS"/>
              <a:buNone/>
              <a:defRPr/>
            </a:lvl1pPr>
            <a:lvl2pPr indent="0" lvl="1" marL="0" algn="r">
              <a:spcBef>
                <a:spcPts val="0"/>
              </a:spcBef>
              <a:spcAft>
                <a:spcPts val="0"/>
              </a:spcAft>
              <a:buClr>
                <a:srgbClr val="9E3611"/>
              </a:buClr>
              <a:buSzPts val="600"/>
              <a:buFont typeface="Trebuchet MS"/>
              <a:buNone/>
              <a:defRPr/>
            </a:lvl2pPr>
            <a:lvl3pPr indent="0" lvl="2" marL="0" algn="r">
              <a:spcBef>
                <a:spcPts val="0"/>
              </a:spcBef>
              <a:spcAft>
                <a:spcPts val="0"/>
              </a:spcAft>
              <a:buClr>
                <a:srgbClr val="9E3611"/>
              </a:buClr>
              <a:buSzPts val="600"/>
              <a:buFont typeface="Trebuchet MS"/>
              <a:buNone/>
              <a:defRPr/>
            </a:lvl3pPr>
            <a:lvl4pPr indent="0" lvl="3" marL="0" algn="r">
              <a:spcBef>
                <a:spcPts val="0"/>
              </a:spcBef>
              <a:spcAft>
                <a:spcPts val="0"/>
              </a:spcAft>
              <a:buClr>
                <a:srgbClr val="9E3611"/>
              </a:buClr>
              <a:buSzPts val="600"/>
              <a:buFont typeface="Trebuchet MS"/>
              <a:buNone/>
              <a:defRPr/>
            </a:lvl4pPr>
            <a:lvl5pPr indent="0" lvl="4" marL="0" algn="r">
              <a:spcBef>
                <a:spcPts val="0"/>
              </a:spcBef>
              <a:spcAft>
                <a:spcPts val="0"/>
              </a:spcAft>
              <a:buClr>
                <a:srgbClr val="9E3611"/>
              </a:buClr>
              <a:buSzPts val="600"/>
              <a:buFont typeface="Trebuchet MS"/>
              <a:buNone/>
              <a:defRPr/>
            </a:lvl5pPr>
            <a:lvl6pPr indent="0" lvl="5" marL="0" algn="r">
              <a:spcBef>
                <a:spcPts val="0"/>
              </a:spcBef>
              <a:spcAft>
                <a:spcPts val="0"/>
              </a:spcAft>
              <a:buClr>
                <a:srgbClr val="9E3611"/>
              </a:buClr>
              <a:buSzPts val="600"/>
              <a:buFont typeface="Trebuchet MS"/>
              <a:buNone/>
              <a:defRPr/>
            </a:lvl6pPr>
            <a:lvl7pPr indent="0" lvl="6" marL="0" algn="r">
              <a:spcBef>
                <a:spcPts val="0"/>
              </a:spcBef>
              <a:spcAft>
                <a:spcPts val="0"/>
              </a:spcAft>
              <a:buClr>
                <a:srgbClr val="9E3611"/>
              </a:buClr>
              <a:buSzPts val="600"/>
              <a:buFont typeface="Trebuchet MS"/>
              <a:buNone/>
              <a:defRPr/>
            </a:lvl7pPr>
            <a:lvl8pPr indent="0" lvl="7" marL="0" algn="r">
              <a:spcBef>
                <a:spcPts val="0"/>
              </a:spcBef>
              <a:spcAft>
                <a:spcPts val="0"/>
              </a:spcAft>
              <a:buClr>
                <a:srgbClr val="9E3611"/>
              </a:buClr>
              <a:buSzPts val="600"/>
              <a:buFont typeface="Trebuchet MS"/>
              <a:buNone/>
              <a:defRPr/>
            </a:lvl8pPr>
            <a:lvl9pPr indent="0" lvl="8" marL="0" algn="r">
              <a:spcBef>
                <a:spcPts val="0"/>
              </a:spcBef>
              <a:spcAft>
                <a:spcPts val="0"/>
              </a:spcAft>
              <a:buClr>
                <a:srgbClr val="9E361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dia" showMasterSp="0" type="title">
  <p:cSld name="TITLE">
    <p:spTree>
      <p:nvGrpSpPr>
        <p:cNvPr id="26" name="Shape 26"/>
        <p:cNvGrpSpPr/>
        <p:nvPr/>
      </p:nvGrpSpPr>
      <p:grpSpPr>
        <a:xfrm>
          <a:off x="0" y="0"/>
          <a:ext cx="0" cy="0"/>
          <a:chOff x="0" y="0"/>
          <a:chExt cx="0" cy="0"/>
        </a:xfrm>
      </p:grpSpPr>
      <p:grpSp>
        <p:nvGrpSpPr>
          <p:cNvPr id="27" name="Google Shape;27;p3"/>
          <p:cNvGrpSpPr/>
          <p:nvPr/>
        </p:nvGrpSpPr>
        <p:grpSpPr>
          <a:xfrm>
            <a:off x="0" y="-6350"/>
            <a:ext cx="9144000" cy="5149850"/>
            <a:chOff x="0" y="-8467"/>
            <a:chExt cx="12192000" cy="6866467"/>
          </a:xfrm>
        </p:grpSpPr>
        <p:cxnSp>
          <p:nvCxnSpPr>
            <p:cNvPr id="28" name="Google Shape;28;p3"/>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9" name="Google Shape;29;p3"/>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0" name="Google Shape;30;p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1" name="Google Shape;31;p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3"/>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34" name="Google Shape;34;p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35" name="Google Shape;35;p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36" name="Google Shape;36;p3"/>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10800000">
              <a:off x="0" y="0"/>
              <a:ext cx="842596" cy="5666154"/>
            </a:xfrm>
            <a:prstGeom prst="triangle">
              <a:avLst>
                <a:gd fmla="val 10000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3"/>
          <p:cNvSpPr txBox="1"/>
          <p:nvPr>
            <p:ph type="ctrTitle"/>
          </p:nvPr>
        </p:nvSpPr>
        <p:spPr>
          <a:xfrm>
            <a:off x="1130300" y="1803400"/>
            <a:ext cx="5825202" cy="1234727"/>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rgbClr val="9E3611"/>
              </a:buClr>
              <a:buSzPts val="4050"/>
              <a:buFont typeface="Trebuchet MS"/>
              <a:buNone/>
              <a:defRPr sz="4050">
                <a:solidFill>
                  <a:srgbClr val="9E36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
          <p:cNvSpPr txBox="1"/>
          <p:nvPr>
            <p:ph idx="1" type="subTitle"/>
          </p:nvPr>
        </p:nvSpPr>
        <p:spPr>
          <a:xfrm>
            <a:off x="1130300" y="3038125"/>
            <a:ext cx="5825202" cy="822674"/>
          </a:xfrm>
          <a:prstGeom prst="rect">
            <a:avLst/>
          </a:prstGeom>
          <a:noFill/>
          <a:ln>
            <a:noFill/>
          </a:ln>
        </p:spPr>
        <p:txBody>
          <a:bodyPr anchorCtr="0" anchor="t" bIns="45700" lIns="91425" spcFirstLastPara="1" rIns="91425" wrap="square" tIns="45700">
            <a:noAutofit/>
          </a:bodyPr>
          <a:lstStyle>
            <a:lvl1pPr lvl="0" algn="r">
              <a:spcBef>
                <a:spcPts val="750"/>
              </a:spcBef>
              <a:spcAft>
                <a:spcPts val="0"/>
              </a:spcAft>
              <a:buSzPts val="1080"/>
              <a:buNone/>
              <a:defRPr>
                <a:solidFill>
                  <a:srgbClr val="7F7F7F"/>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p:txBody>
      </p:sp>
      <p:sp>
        <p:nvSpPr>
          <p:cNvPr id="40" name="Google Shape;40;p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9E3611"/>
              </a:buClr>
              <a:buSzPts val="600"/>
              <a:buFont typeface="Trebuchet MS"/>
              <a:buNone/>
              <a:defRPr/>
            </a:lvl1pPr>
            <a:lvl2pPr indent="0" lvl="1" marL="0" algn="r">
              <a:spcBef>
                <a:spcPts val="0"/>
              </a:spcBef>
              <a:spcAft>
                <a:spcPts val="0"/>
              </a:spcAft>
              <a:buClr>
                <a:srgbClr val="9E3611"/>
              </a:buClr>
              <a:buSzPts val="600"/>
              <a:buFont typeface="Trebuchet MS"/>
              <a:buNone/>
              <a:defRPr/>
            </a:lvl2pPr>
            <a:lvl3pPr indent="0" lvl="2" marL="0" algn="r">
              <a:spcBef>
                <a:spcPts val="0"/>
              </a:spcBef>
              <a:spcAft>
                <a:spcPts val="0"/>
              </a:spcAft>
              <a:buClr>
                <a:srgbClr val="9E3611"/>
              </a:buClr>
              <a:buSzPts val="600"/>
              <a:buFont typeface="Trebuchet MS"/>
              <a:buNone/>
              <a:defRPr/>
            </a:lvl3pPr>
            <a:lvl4pPr indent="0" lvl="3" marL="0" algn="r">
              <a:spcBef>
                <a:spcPts val="0"/>
              </a:spcBef>
              <a:spcAft>
                <a:spcPts val="0"/>
              </a:spcAft>
              <a:buClr>
                <a:srgbClr val="9E3611"/>
              </a:buClr>
              <a:buSzPts val="600"/>
              <a:buFont typeface="Trebuchet MS"/>
              <a:buNone/>
              <a:defRPr/>
            </a:lvl4pPr>
            <a:lvl5pPr indent="0" lvl="4" marL="0" algn="r">
              <a:spcBef>
                <a:spcPts val="0"/>
              </a:spcBef>
              <a:spcAft>
                <a:spcPts val="0"/>
              </a:spcAft>
              <a:buClr>
                <a:srgbClr val="9E3611"/>
              </a:buClr>
              <a:buSzPts val="600"/>
              <a:buFont typeface="Trebuchet MS"/>
              <a:buNone/>
              <a:defRPr/>
            </a:lvl5pPr>
            <a:lvl6pPr indent="0" lvl="5" marL="0" algn="r">
              <a:spcBef>
                <a:spcPts val="0"/>
              </a:spcBef>
              <a:spcAft>
                <a:spcPts val="0"/>
              </a:spcAft>
              <a:buClr>
                <a:srgbClr val="9E3611"/>
              </a:buClr>
              <a:buSzPts val="600"/>
              <a:buFont typeface="Trebuchet MS"/>
              <a:buNone/>
              <a:defRPr/>
            </a:lvl6pPr>
            <a:lvl7pPr indent="0" lvl="6" marL="0" algn="r">
              <a:spcBef>
                <a:spcPts val="0"/>
              </a:spcBef>
              <a:spcAft>
                <a:spcPts val="0"/>
              </a:spcAft>
              <a:buClr>
                <a:srgbClr val="9E3611"/>
              </a:buClr>
              <a:buSzPts val="600"/>
              <a:buFont typeface="Trebuchet MS"/>
              <a:buNone/>
              <a:defRPr/>
            </a:lvl7pPr>
            <a:lvl8pPr indent="0" lvl="7" marL="0" algn="r">
              <a:spcBef>
                <a:spcPts val="0"/>
              </a:spcBef>
              <a:spcAft>
                <a:spcPts val="0"/>
              </a:spcAft>
              <a:buClr>
                <a:srgbClr val="9E3611"/>
              </a:buClr>
              <a:buSzPts val="600"/>
              <a:buFont typeface="Trebuchet MS"/>
              <a:buNone/>
              <a:defRPr/>
            </a:lvl8pPr>
            <a:lvl9pPr indent="0" lvl="8" marL="0" algn="r">
              <a:spcBef>
                <a:spcPts val="0"/>
              </a:spcBef>
              <a:spcAft>
                <a:spcPts val="0"/>
              </a:spcAft>
              <a:buClr>
                <a:srgbClr val="9E361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object" type="obj">
  <p:cSld name="OBJECT">
    <p:spTree>
      <p:nvGrpSpPr>
        <p:cNvPr id="43" name="Shape 43"/>
        <p:cNvGrpSpPr/>
        <p:nvPr/>
      </p:nvGrpSpPr>
      <p:grpSpPr>
        <a:xfrm>
          <a:off x="0" y="0"/>
          <a:ext cx="0" cy="0"/>
          <a:chOff x="0" y="0"/>
          <a:chExt cx="0" cy="0"/>
        </a:xfrm>
      </p:grpSpPr>
      <p:sp>
        <p:nvSpPr>
          <p:cNvPr id="44" name="Google Shape;44;p4"/>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9E361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46" name="Google Shape;46;p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9E3611"/>
              </a:buClr>
              <a:buSzPts val="600"/>
              <a:buFont typeface="Trebuchet MS"/>
              <a:buNone/>
              <a:defRPr/>
            </a:lvl1pPr>
            <a:lvl2pPr indent="0" lvl="1" marL="0" algn="r">
              <a:spcBef>
                <a:spcPts val="0"/>
              </a:spcBef>
              <a:spcAft>
                <a:spcPts val="0"/>
              </a:spcAft>
              <a:buClr>
                <a:srgbClr val="9E3611"/>
              </a:buClr>
              <a:buSzPts val="600"/>
              <a:buFont typeface="Trebuchet MS"/>
              <a:buNone/>
              <a:defRPr/>
            </a:lvl2pPr>
            <a:lvl3pPr indent="0" lvl="2" marL="0" algn="r">
              <a:spcBef>
                <a:spcPts val="0"/>
              </a:spcBef>
              <a:spcAft>
                <a:spcPts val="0"/>
              </a:spcAft>
              <a:buClr>
                <a:srgbClr val="9E3611"/>
              </a:buClr>
              <a:buSzPts val="600"/>
              <a:buFont typeface="Trebuchet MS"/>
              <a:buNone/>
              <a:defRPr/>
            </a:lvl3pPr>
            <a:lvl4pPr indent="0" lvl="3" marL="0" algn="r">
              <a:spcBef>
                <a:spcPts val="0"/>
              </a:spcBef>
              <a:spcAft>
                <a:spcPts val="0"/>
              </a:spcAft>
              <a:buClr>
                <a:srgbClr val="9E3611"/>
              </a:buClr>
              <a:buSzPts val="600"/>
              <a:buFont typeface="Trebuchet MS"/>
              <a:buNone/>
              <a:defRPr/>
            </a:lvl4pPr>
            <a:lvl5pPr indent="0" lvl="4" marL="0" algn="r">
              <a:spcBef>
                <a:spcPts val="0"/>
              </a:spcBef>
              <a:spcAft>
                <a:spcPts val="0"/>
              </a:spcAft>
              <a:buClr>
                <a:srgbClr val="9E3611"/>
              </a:buClr>
              <a:buSzPts val="600"/>
              <a:buFont typeface="Trebuchet MS"/>
              <a:buNone/>
              <a:defRPr/>
            </a:lvl5pPr>
            <a:lvl6pPr indent="0" lvl="5" marL="0" algn="r">
              <a:spcBef>
                <a:spcPts val="0"/>
              </a:spcBef>
              <a:spcAft>
                <a:spcPts val="0"/>
              </a:spcAft>
              <a:buClr>
                <a:srgbClr val="9E3611"/>
              </a:buClr>
              <a:buSzPts val="600"/>
              <a:buFont typeface="Trebuchet MS"/>
              <a:buNone/>
              <a:defRPr/>
            </a:lvl6pPr>
            <a:lvl7pPr indent="0" lvl="6" marL="0" algn="r">
              <a:spcBef>
                <a:spcPts val="0"/>
              </a:spcBef>
              <a:spcAft>
                <a:spcPts val="0"/>
              </a:spcAft>
              <a:buClr>
                <a:srgbClr val="9E3611"/>
              </a:buClr>
              <a:buSzPts val="600"/>
              <a:buFont typeface="Trebuchet MS"/>
              <a:buNone/>
              <a:defRPr/>
            </a:lvl7pPr>
            <a:lvl8pPr indent="0" lvl="7" marL="0" algn="r">
              <a:spcBef>
                <a:spcPts val="0"/>
              </a:spcBef>
              <a:spcAft>
                <a:spcPts val="0"/>
              </a:spcAft>
              <a:buClr>
                <a:srgbClr val="9E3611"/>
              </a:buClr>
              <a:buSzPts val="600"/>
              <a:buFont typeface="Trebuchet MS"/>
              <a:buNone/>
              <a:defRPr/>
            </a:lvl8pPr>
            <a:lvl9pPr indent="0" lvl="8" marL="0" algn="r">
              <a:spcBef>
                <a:spcPts val="0"/>
              </a:spcBef>
              <a:spcAft>
                <a:spcPts val="0"/>
              </a:spcAft>
              <a:buClr>
                <a:srgbClr val="9E361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ekop" type="secHead">
  <p:cSld name="SECTION_HEADER">
    <p:spTree>
      <p:nvGrpSpPr>
        <p:cNvPr id="49" name="Shape 49"/>
        <p:cNvGrpSpPr/>
        <p:nvPr/>
      </p:nvGrpSpPr>
      <p:grpSpPr>
        <a:xfrm>
          <a:off x="0" y="0"/>
          <a:ext cx="0" cy="0"/>
          <a:chOff x="0" y="0"/>
          <a:chExt cx="0" cy="0"/>
        </a:xfrm>
      </p:grpSpPr>
      <p:sp>
        <p:nvSpPr>
          <p:cNvPr id="50" name="Google Shape;50;p5"/>
          <p:cNvSpPr txBox="1"/>
          <p:nvPr>
            <p:ph type="title"/>
          </p:nvPr>
        </p:nvSpPr>
        <p:spPr>
          <a:xfrm>
            <a:off x="508001" y="2025651"/>
            <a:ext cx="6447501" cy="136993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9E3611"/>
              </a:buClr>
              <a:buSzPts val="3000"/>
              <a:buFont typeface="Trebuchet MS"/>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 type="body"/>
          </p:nvPr>
        </p:nvSpPr>
        <p:spPr>
          <a:xfrm>
            <a:off x="508001" y="3395586"/>
            <a:ext cx="6447501" cy="645300"/>
          </a:xfrm>
          <a:prstGeom prst="rect">
            <a:avLst/>
          </a:prstGeom>
          <a:noFill/>
          <a:ln>
            <a:noFill/>
          </a:ln>
        </p:spPr>
        <p:txBody>
          <a:bodyPr anchorCtr="0" anchor="t" bIns="45700" lIns="91425" spcFirstLastPara="1" rIns="91425" wrap="square" tIns="45700">
            <a:noAutofit/>
          </a:bodyPr>
          <a:lstStyle>
            <a:lvl1pPr indent="-228600" lvl="0" marL="457200" algn="l">
              <a:spcBef>
                <a:spcPts val="750"/>
              </a:spcBef>
              <a:spcAft>
                <a:spcPts val="0"/>
              </a:spcAft>
              <a:buSzPts val="1200"/>
              <a:buNone/>
              <a:defRPr sz="150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52" name="Google Shape;52;p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9E3611"/>
              </a:buClr>
              <a:buSzPts val="600"/>
              <a:buFont typeface="Trebuchet MS"/>
              <a:buNone/>
              <a:defRPr/>
            </a:lvl1pPr>
            <a:lvl2pPr indent="0" lvl="1" marL="0" algn="r">
              <a:spcBef>
                <a:spcPts val="0"/>
              </a:spcBef>
              <a:spcAft>
                <a:spcPts val="0"/>
              </a:spcAft>
              <a:buClr>
                <a:srgbClr val="9E3611"/>
              </a:buClr>
              <a:buSzPts val="600"/>
              <a:buFont typeface="Trebuchet MS"/>
              <a:buNone/>
              <a:defRPr/>
            </a:lvl2pPr>
            <a:lvl3pPr indent="0" lvl="2" marL="0" algn="r">
              <a:spcBef>
                <a:spcPts val="0"/>
              </a:spcBef>
              <a:spcAft>
                <a:spcPts val="0"/>
              </a:spcAft>
              <a:buClr>
                <a:srgbClr val="9E3611"/>
              </a:buClr>
              <a:buSzPts val="600"/>
              <a:buFont typeface="Trebuchet MS"/>
              <a:buNone/>
              <a:defRPr/>
            </a:lvl3pPr>
            <a:lvl4pPr indent="0" lvl="3" marL="0" algn="r">
              <a:spcBef>
                <a:spcPts val="0"/>
              </a:spcBef>
              <a:spcAft>
                <a:spcPts val="0"/>
              </a:spcAft>
              <a:buClr>
                <a:srgbClr val="9E3611"/>
              </a:buClr>
              <a:buSzPts val="600"/>
              <a:buFont typeface="Trebuchet MS"/>
              <a:buNone/>
              <a:defRPr/>
            </a:lvl4pPr>
            <a:lvl5pPr indent="0" lvl="4" marL="0" algn="r">
              <a:spcBef>
                <a:spcPts val="0"/>
              </a:spcBef>
              <a:spcAft>
                <a:spcPts val="0"/>
              </a:spcAft>
              <a:buClr>
                <a:srgbClr val="9E3611"/>
              </a:buClr>
              <a:buSzPts val="600"/>
              <a:buFont typeface="Trebuchet MS"/>
              <a:buNone/>
              <a:defRPr/>
            </a:lvl5pPr>
            <a:lvl6pPr indent="0" lvl="5" marL="0" algn="r">
              <a:spcBef>
                <a:spcPts val="0"/>
              </a:spcBef>
              <a:spcAft>
                <a:spcPts val="0"/>
              </a:spcAft>
              <a:buClr>
                <a:srgbClr val="9E3611"/>
              </a:buClr>
              <a:buSzPts val="600"/>
              <a:buFont typeface="Trebuchet MS"/>
              <a:buNone/>
              <a:defRPr/>
            </a:lvl6pPr>
            <a:lvl7pPr indent="0" lvl="6" marL="0" algn="r">
              <a:spcBef>
                <a:spcPts val="0"/>
              </a:spcBef>
              <a:spcAft>
                <a:spcPts val="0"/>
              </a:spcAft>
              <a:buClr>
                <a:srgbClr val="9E3611"/>
              </a:buClr>
              <a:buSzPts val="600"/>
              <a:buFont typeface="Trebuchet MS"/>
              <a:buNone/>
              <a:defRPr/>
            </a:lvl7pPr>
            <a:lvl8pPr indent="0" lvl="7" marL="0" algn="r">
              <a:spcBef>
                <a:spcPts val="0"/>
              </a:spcBef>
              <a:spcAft>
                <a:spcPts val="0"/>
              </a:spcAft>
              <a:buClr>
                <a:srgbClr val="9E3611"/>
              </a:buClr>
              <a:buSzPts val="600"/>
              <a:buFont typeface="Trebuchet MS"/>
              <a:buNone/>
              <a:defRPr/>
            </a:lvl8pPr>
            <a:lvl9pPr indent="0" lvl="8" marL="0" algn="r">
              <a:spcBef>
                <a:spcPts val="0"/>
              </a:spcBef>
              <a:spcAft>
                <a:spcPts val="0"/>
              </a:spcAft>
              <a:buClr>
                <a:srgbClr val="9E361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oud van twee" type="twoObj">
  <p:cSld name="TWO_OBJECTS">
    <p:spTree>
      <p:nvGrpSpPr>
        <p:cNvPr id="55" name="Shape 55"/>
        <p:cNvGrpSpPr/>
        <p:nvPr/>
      </p:nvGrpSpPr>
      <p:grpSpPr>
        <a:xfrm>
          <a:off x="0" y="0"/>
          <a:ext cx="0" cy="0"/>
          <a:chOff x="0" y="0"/>
          <a:chExt cx="0" cy="0"/>
        </a:xfrm>
      </p:grpSpPr>
      <p:sp>
        <p:nvSpPr>
          <p:cNvPr id="56" name="Google Shape;56;p6"/>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9E361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 type="body"/>
          </p:nvPr>
        </p:nvSpPr>
        <p:spPr>
          <a:xfrm>
            <a:off x="508001" y="1620442"/>
            <a:ext cx="3138026" cy="2910579"/>
          </a:xfrm>
          <a:prstGeom prst="rect">
            <a:avLst/>
          </a:prstGeom>
          <a:noFill/>
          <a:ln>
            <a:noFill/>
          </a:ln>
        </p:spPr>
        <p:txBody>
          <a:bodyPr anchorCtr="0" anchor="t" bIns="45700" lIns="91425" spcFirstLastPara="1" rIns="91425" wrap="square" tIns="45700">
            <a:no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58" name="Google Shape;58;p6"/>
          <p:cNvSpPr txBox="1"/>
          <p:nvPr>
            <p:ph idx="2" type="body"/>
          </p:nvPr>
        </p:nvSpPr>
        <p:spPr>
          <a:xfrm>
            <a:off x="3817477" y="1620442"/>
            <a:ext cx="3138026" cy="2910580"/>
          </a:xfrm>
          <a:prstGeom prst="rect">
            <a:avLst/>
          </a:prstGeom>
          <a:noFill/>
          <a:ln>
            <a:noFill/>
          </a:ln>
        </p:spPr>
        <p:txBody>
          <a:bodyPr anchorCtr="0" anchor="t" bIns="45700" lIns="91425" spcFirstLastPara="1" rIns="91425" wrap="square" tIns="45700">
            <a:no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59" name="Google Shape;59;p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9E3611"/>
              </a:buClr>
              <a:buSzPts val="600"/>
              <a:buFont typeface="Trebuchet MS"/>
              <a:buNone/>
              <a:defRPr/>
            </a:lvl1pPr>
            <a:lvl2pPr indent="0" lvl="1" marL="0" algn="r">
              <a:spcBef>
                <a:spcPts val="0"/>
              </a:spcBef>
              <a:spcAft>
                <a:spcPts val="0"/>
              </a:spcAft>
              <a:buClr>
                <a:srgbClr val="9E3611"/>
              </a:buClr>
              <a:buSzPts val="600"/>
              <a:buFont typeface="Trebuchet MS"/>
              <a:buNone/>
              <a:defRPr/>
            </a:lvl2pPr>
            <a:lvl3pPr indent="0" lvl="2" marL="0" algn="r">
              <a:spcBef>
                <a:spcPts val="0"/>
              </a:spcBef>
              <a:spcAft>
                <a:spcPts val="0"/>
              </a:spcAft>
              <a:buClr>
                <a:srgbClr val="9E3611"/>
              </a:buClr>
              <a:buSzPts val="600"/>
              <a:buFont typeface="Trebuchet MS"/>
              <a:buNone/>
              <a:defRPr/>
            </a:lvl3pPr>
            <a:lvl4pPr indent="0" lvl="3" marL="0" algn="r">
              <a:spcBef>
                <a:spcPts val="0"/>
              </a:spcBef>
              <a:spcAft>
                <a:spcPts val="0"/>
              </a:spcAft>
              <a:buClr>
                <a:srgbClr val="9E3611"/>
              </a:buClr>
              <a:buSzPts val="600"/>
              <a:buFont typeface="Trebuchet MS"/>
              <a:buNone/>
              <a:defRPr/>
            </a:lvl4pPr>
            <a:lvl5pPr indent="0" lvl="4" marL="0" algn="r">
              <a:spcBef>
                <a:spcPts val="0"/>
              </a:spcBef>
              <a:spcAft>
                <a:spcPts val="0"/>
              </a:spcAft>
              <a:buClr>
                <a:srgbClr val="9E3611"/>
              </a:buClr>
              <a:buSzPts val="600"/>
              <a:buFont typeface="Trebuchet MS"/>
              <a:buNone/>
              <a:defRPr/>
            </a:lvl5pPr>
            <a:lvl6pPr indent="0" lvl="5" marL="0" algn="r">
              <a:spcBef>
                <a:spcPts val="0"/>
              </a:spcBef>
              <a:spcAft>
                <a:spcPts val="0"/>
              </a:spcAft>
              <a:buClr>
                <a:srgbClr val="9E3611"/>
              </a:buClr>
              <a:buSzPts val="600"/>
              <a:buFont typeface="Trebuchet MS"/>
              <a:buNone/>
              <a:defRPr/>
            </a:lvl6pPr>
            <a:lvl7pPr indent="0" lvl="6" marL="0" algn="r">
              <a:spcBef>
                <a:spcPts val="0"/>
              </a:spcBef>
              <a:spcAft>
                <a:spcPts val="0"/>
              </a:spcAft>
              <a:buClr>
                <a:srgbClr val="9E3611"/>
              </a:buClr>
              <a:buSzPts val="600"/>
              <a:buFont typeface="Trebuchet MS"/>
              <a:buNone/>
              <a:defRPr/>
            </a:lvl7pPr>
            <a:lvl8pPr indent="0" lvl="7" marL="0" algn="r">
              <a:spcBef>
                <a:spcPts val="0"/>
              </a:spcBef>
              <a:spcAft>
                <a:spcPts val="0"/>
              </a:spcAft>
              <a:buClr>
                <a:srgbClr val="9E3611"/>
              </a:buClr>
              <a:buSzPts val="600"/>
              <a:buFont typeface="Trebuchet MS"/>
              <a:buNone/>
              <a:defRPr/>
            </a:lvl8pPr>
            <a:lvl9pPr indent="0" lvl="8" marL="0" algn="r">
              <a:spcBef>
                <a:spcPts val="0"/>
              </a:spcBef>
              <a:spcAft>
                <a:spcPts val="0"/>
              </a:spcAft>
              <a:buClr>
                <a:srgbClr val="9E361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gelijking" type="twoTxTwoObj">
  <p:cSld name="TWO_OBJECTS_WITH_TEXT">
    <p:spTree>
      <p:nvGrpSpPr>
        <p:cNvPr id="62" name="Shape 62"/>
        <p:cNvGrpSpPr/>
        <p:nvPr/>
      </p:nvGrpSpPr>
      <p:grpSpPr>
        <a:xfrm>
          <a:off x="0" y="0"/>
          <a:ext cx="0" cy="0"/>
          <a:chOff x="0" y="0"/>
          <a:chExt cx="0" cy="0"/>
        </a:xfrm>
      </p:grpSpPr>
      <p:sp>
        <p:nvSpPr>
          <p:cNvPr id="63" name="Google Shape;63;p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9E361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 type="body"/>
          </p:nvPr>
        </p:nvSpPr>
        <p:spPr>
          <a:xfrm>
            <a:off x="506809" y="1620737"/>
            <a:ext cx="3139217"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65" name="Google Shape;65;p7"/>
          <p:cNvSpPr txBox="1"/>
          <p:nvPr>
            <p:ph idx="2" type="body"/>
          </p:nvPr>
        </p:nvSpPr>
        <p:spPr>
          <a:xfrm>
            <a:off x="506809" y="2052934"/>
            <a:ext cx="3139217" cy="2478088"/>
          </a:xfrm>
          <a:prstGeom prst="rect">
            <a:avLst/>
          </a:prstGeom>
          <a:noFill/>
          <a:ln>
            <a:noFill/>
          </a:ln>
        </p:spPr>
        <p:txBody>
          <a:bodyPr anchorCtr="0" anchor="t" bIns="45700" lIns="91425" spcFirstLastPara="1" rIns="91425" wrap="square" tIns="45700">
            <a:no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66" name="Google Shape;66;p7"/>
          <p:cNvSpPr txBox="1"/>
          <p:nvPr>
            <p:ph idx="3" type="body"/>
          </p:nvPr>
        </p:nvSpPr>
        <p:spPr>
          <a:xfrm>
            <a:off x="3816287" y="1620737"/>
            <a:ext cx="313921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67" name="Google Shape;67;p7"/>
          <p:cNvSpPr txBox="1"/>
          <p:nvPr>
            <p:ph idx="4" type="body"/>
          </p:nvPr>
        </p:nvSpPr>
        <p:spPr>
          <a:xfrm>
            <a:off x="3816288" y="2052934"/>
            <a:ext cx="3139213" cy="2478088"/>
          </a:xfrm>
          <a:prstGeom prst="rect">
            <a:avLst/>
          </a:prstGeom>
          <a:noFill/>
          <a:ln>
            <a:noFill/>
          </a:ln>
        </p:spPr>
        <p:txBody>
          <a:bodyPr anchorCtr="0" anchor="t" bIns="45700" lIns="91425" spcFirstLastPara="1" rIns="91425" wrap="square" tIns="45700">
            <a:no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68" name="Google Shape;68;p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9E3611"/>
              </a:buClr>
              <a:buSzPts val="600"/>
              <a:buFont typeface="Trebuchet MS"/>
              <a:buNone/>
              <a:defRPr/>
            </a:lvl1pPr>
            <a:lvl2pPr indent="0" lvl="1" marL="0" algn="r">
              <a:spcBef>
                <a:spcPts val="0"/>
              </a:spcBef>
              <a:spcAft>
                <a:spcPts val="0"/>
              </a:spcAft>
              <a:buClr>
                <a:srgbClr val="9E3611"/>
              </a:buClr>
              <a:buSzPts val="600"/>
              <a:buFont typeface="Trebuchet MS"/>
              <a:buNone/>
              <a:defRPr/>
            </a:lvl2pPr>
            <a:lvl3pPr indent="0" lvl="2" marL="0" algn="r">
              <a:spcBef>
                <a:spcPts val="0"/>
              </a:spcBef>
              <a:spcAft>
                <a:spcPts val="0"/>
              </a:spcAft>
              <a:buClr>
                <a:srgbClr val="9E3611"/>
              </a:buClr>
              <a:buSzPts val="600"/>
              <a:buFont typeface="Trebuchet MS"/>
              <a:buNone/>
              <a:defRPr/>
            </a:lvl3pPr>
            <a:lvl4pPr indent="0" lvl="3" marL="0" algn="r">
              <a:spcBef>
                <a:spcPts val="0"/>
              </a:spcBef>
              <a:spcAft>
                <a:spcPts val="0"/>
              </a:spcAft>
              <a:buClr>
                <a:srgbClr val="9E3611"/>
              </a:buClr>
              <a:buSzPts val="600"/>
              <a:buFont typeface="Trebuchet MS"/>
              <a:buNone/>
              <a:defRPr/>
            </a:lvl4pPr>
            <a:lvl5pPr indent="0" lvl="4" marL="0" algn="r">
              <a:spcBef>
                <a:spcPts val="0"/>
              </a:spcBef>
              <a:spcAft>
                <a:spcPts val="0"/>
              </a:spcAft>
              <a:buClr>
                <a:srgbClr val="9E3611"/>
              </a:buClr>
              <a:buSzPts val="600"/>
              <a:buFont typeface="Trebuchet MS"/>
              <a:buNone/>
              <a:defRPr/>
            </a:lvl5pPr>
            <a:lvl6pPr indent="0" lvl="5" marL="0" algn="r">
              <a:spcBef>
                <a:spcPts val="0"/>
              </a:spcBef>
              <a:spcAft>
                <a:spcPts val="0"/>
              </a:spcAft>
              <a:buClr>
                <a:srgbClr val="9E3611"/>
              </a:buClr>
              <a:buSzPts val="600"/>
              <a:buFont typeface="Trebuchet MS"/>
              <a:buNone/>
              <a:defRPr/>
            </a:lvl6pPr>
            <a:lvl7pPr indent="0" lvl="6" marL="0" algn="r">
              <a:spcBef>
                <a:spcPts val="0"/>
              </a:spcBef>
              <a:spcAft>
                <a:spcPts val="0"/>
              </a:spcAft>
              <a:buClr>
                <a:srgbClr val="9E3611"/>
              </a:buClr>
              <a:buSzPts val="600"/>
              <a:buFont typeface="Trebuchet MS"/>
              <a:buNone/>
              <a:defRPr/>
            </a:lvl7pPr>
            <a:lvl8pPr indent="0" lvl="7" marL="0" algn="r">
              <a:spcBef>
                <a:spcPts val="0"/>
              </a:spcBef>
              <a:spcAft>
                <a:spcPts val="0"/>
              </a:spcAft>
              <a:buClr>
                <a:srgbClr val="9E3611"/>
              </a:buClr>
              <a:buSzPts val="600"/>
              <a:buFont typeface="Trebuchet MS"/>
              <a:buNone/>
              <a:defRPr/>
            </a:lvl8pPr>
            <a:lvl9pPr indent="0" lvl="8" marL="0" algn="r">
              <a:spcBef>
                <a:spcPts val="0"/>
              </a:spcBef>
              <a:spcAft>
                <a:spcPts val="0"/>
              </a:spcAft>
              <a:buClr>
                <a:srgbClr val="9E361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lleen titel" type="titleOnly">
  <p:cSld name="TITLE_ONLY">
    <p:spTree>
      <p:nvGrpSpPr>
        <p:cNvPr id="71" name="Shape 71"/>
        <p:cNvGrpSpPr/>
        <p:nvPr/>
      </p:nvGrpSpPr>
      <p:grpSpPr>
        <a:xfrm>
          <a:off x="0" y="0"/>
          <a:ext cx="0" cy="0"/>
          <a:chOff x="0" y="0"/>
          <a:chExt cx="0" cy="0"/>
        </a:xfrm>
      </p:grpSpPr>
      <p:sp>
        <p:nvSpPr>
          <p:cNvPr id="72" name="Google Shape;72;p8"/>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9E361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9E3611"/>
              </a:buClr>
              <a:buSzPts val="600"/>
              <a:buFont typeface="Trebuchet MS"/>
              <a:buNone/>
              <a:defRPr/>
            </a:lvl1pPr>
            <a:lvl2pPr indent="0" lvl="1" marL="0" algn="r">
              <a:spcBef>
                <a:spcPts val="0"/>
              </a:spcBef>
              <a:spcAft>
                <a:spcPts val="0"/>
              </a:spcAft>
              <a:buClr>
                <a:srgbClr val="9E3611"/>
              </a:buClr>
              <a:buSzPts val="600"/>
              <a:buFont typeface="Trebuchet MS"/>
              <a:buNone/>
              <a:defRPr/>
            </a:lvl2pPr>
            <a:lvl3pPr indent="0" lvl="2" marL="0" algn="r">
              <a:spcBef>
                <a:spcPts val="0"/>
              </a:spcBef>
              <a:spcAft>
                <a:spcPts val="0"/>
              </a:spcAft>
              <a:buClr>
                <a:srgbClr val="9E3611"/>
              </a:buClr>
              <a:buSzPts val="600"/>
              <a:buFont typeface="Trebuchet MS"/>
              <a:buNone/>
              <a:defRPr/>
            </a:lvl3pPr>
            <a:lvl4pPr indent="0" lvl="3" marL="0" algn="r">
              <a:spcBef>
                <a:spcPts val="0"/>
              </a:spcBef>
              <a:spcAft>
                <a:spcPts val="0"/>
              </a:spcAft>
              <a:buClr>
                <a:srgbClr val="9E3611"/>
              </a:buClr>
              <a:buSzPts val="600"/>
              <a:buFont typeface="Trebuchet MS"/>
              <a:buNone/>
              <a:defRPr/>
            </a:lvl4pPr>
            <a:lvl5pPr indent="0" lvl="4" marL="0" algn="r">
              <a:spcBef>
                <a:spcPts val="0"/>
              </a:spcBef>
              <a:spcAft>
                <a:spcPts val="0"/>
              </a:spcAft>
              <a:buClr>
                <a:srgbClr val="9E3611"/>
              </a:buClr>
              <a:buSzPts val="600"/>
              <a:buFont typeface="Trebuchet MS"/>
              <a:buNone/>
              <a:defRPr/>
            </a:lvl5pPr>
            <a:lvl6pPr indent="0" lvl="5" marL="0" algn="r">
              <a:spcBef>
                <a:spcPts val="0"/>
              </a:spcBef>
              <a:spcAft>
                <a:spcPts val="0"/>
              </a:spcAft>
              <a:buClr>
                <a:srgbClr val="9E3611"/>
              </a:buClr>
              <a:buSzPts val="600"/>
              <a:buFont typeface="Trebuchet MS"/>
              <a:buNone/>
              <a:defRPr/>
            </a:lvl6pPr>
            <a:lvl7pPr indent="0" lvl="6" marL="0" algn="r">
              <a:spcBef>
                <a:spcPts val="0"/>
              </a:spcBef>
              <a:spcAft>
                <a:spcPts val="0"/>
              </a:spcAft>
              <a:buClr>
                <a:srgbClr val="9E3611"/>
              </a:buClr>
              <a:buSzPts val="600"/>
              <a:buFont typeface="Trebuchet MS"/>
              <a:buNone/>
              <a:defRPr/>
            </a:lvl7pPr>
            <a:lvl8pPr indent="0" lvl="7" marL="0" algn="r">
              <a:spcBef>
                <a:spcPts val="0"/>
              </a:spcBef>
              <a:spcAft>
                <a:spcPts val="0"/>
              </a:spcAft>
              <a:buClr>
                <a:srgbClr val="9E3611"/>
              </a:buClr>
              <a:buSzPts val="600"/>
              <a:buFont typeface="Trebuchet MS"/>
              <a:buNone/>
              <a:defRPr/>
            </a:lvl8pPr>
            <a:lvl9pPr indent="0" lvl="8" marL="0" algn="r">
              <a:spcBef>
                <a:spcPts val="0"/>
              </a:spcBef>
              <a:spcAft>
                <a:spcPts val="0"/>
              </a:spcAft>
              <a:buClr>
                <a:srgbClr val="9E361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eg" type="blank">
  <p:cSld name="BLANK">
    <p:spTree>
      <p:nvGrpSpPr>
        <p:cNvPr id="76" name="Shape 76"/>
        <p:cNvGrpSpPr/>
        <p:nvPr/>
      </p:nvGrpSpPr>
      <p:grpSpPr>
        <a:xfrm>
          <a:off x="0" y="0"/>
          <a:ext cx="0" cy="0"/>
          <a:chOff x="0" y="0"/>
          <a:chExt cx="0" cy="0"/>
        </a:xfrm>
      </p:grpSpPr>
      <p:sp>
        <p:nvSpPr>
          <p:cNvPr id="77" name="Google Shape;77;p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9E3611"/>
              </a:buClr>
              <a:buSzPts val="600"/>
              <a:buFont typeface="Trebuchet MS"/>
              <a:buNone/>
              <a:defRPr/>
            </a:lvl1pPr>
            <a:lvl2pPr indent="0" lvl="1" marL="0" algn="r">
              <a:spcBef>
                <a:spcPts val="0"/>
              </a:spcBef>
              <a:spcAft>
                <a:spcPts val="0"/>
              </a:spcAft>
              <a:buClr>
                <a:srgbClr val="9E3611"/>
              </a:buClr>
              <a:buSzPts val="600"/>
              <a:buFont typeface="Trebuchet MS"/>
              <a:buNone/>
              <a:defRPr/>
            </a:lvl2pPr>
            <a:lvl3pPr indent="0" lvl="2" marL="0" algn="r">
              <a:spcBef>
                <a:spcPts val="0"/>
              </a:spcBef>
              <a:spcAft>
                <a:spcPts val="0"/>
              </a:spcAft>
              <a:buClr>
                <a:srgbClr val="9E3611"/>
              </a:buClr>
              <a:buSzPts val="600"/>
              <a:buFont typeface="Trebuchet MS"/>
              <a:buNone/>
              <a:defRPr/>
            </a:lvl3pPr>
            <a:lvl4pPr indent="0" lvl="3" marL="0" algn="r">
              <a:spcBef>
                <a:spcPts val="0"/>
              </a:spcBef>
              <a:spcAft>
                <a:spcPts val="0"/>
              </a:spcAft>
              <a:buClr>
                <a:srgbClr val="9E3611"/>
              </a:buClr>
              <a:buSzPts val="600"/>
              <a:buFont typeface="Trebuchet MS"/>
              <a:buNone/>
              <a:defRPr/>
            </a:lvl4pPr>
            <a:lvl5pPr indent="0" lvl="4" marL="0" algn="r">
              <a:spcBef>
                <a:spcPts val="0"/>
              </a:spcBef>
              <a:spcAft>
                <a:spcPts val="0"/>
              </a:spcAft>
              <a:buClr>
                <a:srgbClr val="9E3611"/>
              </a:buClr>
              <a:buSzPts val="600"/>
              <a:buFont typeface="Trebuchet MS"/>
              <a:buNone/>
              <a:defRPr/>
            </a:lvl5pPr>
            <a:lvl6pPr indent="0" lvl="5" marL="0" algn="r">
              <a:spcBef>
                <a:spcPts val="0"/>
              </a:spcBef>
              <a:spcAft>
                <a:spcPts val="0"/>
              </a:spcAft>
              <a:buClr>
                <a:srgbClr val="9E3611"/>
              </a:buClr>
              <a:buSzPts val="600"/>
              <a:buFont typeface="Trebuchet MS"/>
              <a:buNone/>
              <a:defRPr/>
            </a:lvl6pPr>
            <a:lvl7pPr indent="0" lvl="6" marL="0" algn="r">
              <a:spcBef>
                <a:spcPts val="0"/>
              </a:spcBef>
              <a:spcAft>
                <a:spcPts val="0"/>
              </a:spcAft>
              <a:buClr>
                <a:srgbClr val="9E3611"/>
              </a:buClr>
              <a:buSzPts val="600"/>
              <a:buFont typeface="Trebuchet MS"/>
              <a:buNone/>
              <a:defRPr/>
            </a:lvl7pPr>
            <a:lvl8pPr indent="0" lvl="7" marL="0" algn="r">
              <a:spcBef>
                <a:spcPts val="0"/>
              </a:spcBef>
              <a:spcAft>
                <a:spcPts val="0"/>
              </a:spcAft>
              <a:buClr>
                <a:srgbClr val="9E3611"/>
              </a:buClr>
              <a:buSzPts val="600"/>
              <a:buFont typeface="Trebuchet MS"/>
              <a:buNone/>
              <a:defRPr/>
            </a:lvl8pPr>
            <a:lvl9pPr indent="0" lvl="8" marL="0" algn="r">
              <a:spcBef>
                <a:spcPts val="0"/>
              </a:spcBef>
              <a:spcAft>
                <a:spcPts val="0"/>
              </a:spcAft>
              <a:buClr>
                <a:srgbClr val="9E361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oud met bijschrift" type="objTx">
  <p:cSld name="OBJECT_WITH_CAPTION_TEXT">
    <p:spTree>
      <p:nvGrpSpPr>
        <p:cNvPr id="80" name="Shape 80"/>
        <p:cNvGrpSpPr/>
        <p:nvPr/>
      </p:nvGrpSpPr>
      <p:grpSpPr>
        <a:xfrm>
          <a:off x="0" y="0"/>
          <a:ext cx="0" cy="0"/>
          <a:chOff x="0" y="0"/>
          <a:chExt cx="0" cy="0"/>
        </a:xfrm>
      </p:grpSpPr>
      <p:sp>
        <p:nvSpPr>
          <p:cNvPr id="81" name="Google Shape;81;p10"/>
          <p:cNvSpPr txBox="1"/>
          <p:nvPr>
            <p:ph type="title"/>
          </p:nvPr>
        </p:nvSpPr>
        <p:spPr>
          <a:xfrm>
            <a:off x="508001" y="1123953"/>
            <a:ext cx="2890896" cy="9588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9E361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 type="body"/>
          </p:nvPr>
        </p:nvSpPr>
        <p:spPr>
          <a:xfrm>
            <a:off x="3570346" y="386193"/>
            <a:ext cx="3385156" cy="4144828"/>
          </a:xfrm>
          <a:prstGeom prst="rect">
            <a:avLst/>
          </a:prstGeom>
          <a:noFill/>
          <a:ln>
            <a:noFill/>
          </a:ln>
        </p:spPr>
        <p:txBody>
          <a:bodyPr anchorCtr="0" anchor="t" bIns="45700" lIns="91425" spcFirstLastPara="1" rIns="91425" wrap="square" tIns="45700">
            <a:no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83" name="Google Shape;83;p10"/>
          <p:cNvSpPr txBox="1"/>
          <p:nvPr>
            <p:ph idx="2" type="body"/>
          </p:nvPr>
        </p:nvSpPr>
        <p:spPr>
          <a:xfrm>
            <a:off x="508001" y="2082802"/>
            <a:ext cx="2890896" cy="1938337"/>
          </a:xfrm>
          <a:prstGeom prst="rect">
            <a:avLst/>
          </a:prstGeom>
          <a:noFill/>
          <a:ln>
            <a:noFill/>
          </a:ln>
        </p:spPr>
        <p:txBody>
          <a:bodyPr anchorCtr="0" anchor="t" bIns="45700" lIns="91425" spcFirstLastPara="1" rIns="91425" wrap="square" tIns="45700">
            <a:no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840"/>
              <a:buNone/>
              <a:defRPr sz="1050"/>
            </a:lvl2pPr>
            <a:lvl3pPr indent="-228600" lvl="2" marL="1371600" algn="l">
              <a:spcBef>
                <a:spcPts val="750"/>
              </a:spcBef>
              <a:spcAft>
                <a:spcPts val="0"/>
              </a:spcAft>
              <a:buSzPts val="720"/>
              <a:buNone/>
              <a:defRPr sz="900"/>
            </a:lvl3pPr>
            <a:lvl4pPr indent="-228600" lvl="3" marL="1828800" algn="l">
              <a:spcBef>
                <a:spcPts val="750"/>
              </a:spcBef>
              <a:spcAft>
                <a:spcPts val="0"/>
              </a:spcAft>
              <a:buSzPts val="600"/>
              <a:buNone/>
              <a:defRPr sz="750"/>
            </a:lvl4pPr>
            <a:lvl5pPr indent="-228600" lvl="4" marL="2286000" algn="l">
              <a:spcBef>
                <a:spcPts val="750"/>
              </a:spcBef>
              <a:spcAft>
                <a:spcPts val="0"/>
              </a:spcAft>
              <a:buSzPts val="600"/>
              <a:buNone/>
              <a:defRPr sz="750"/>
            </a:lvl5pPr>
            <a:lvl6pPr indent="-228600" lvl="5" marL="2743200" algn="l">
              <a:spcBef>
                <a:spcPts val="750"/>
              </a:spcBef>
              <a:spcAft>
                <a:spcPts val="0"/>
              </a:spcAft>
              <a:buSzPts val="600"/>
              <a:buNone/>
              <a:defRPr sz="750"/>
            </a:lvl6pPr>
            <a:lvl7pPr indent="-228600" lvl="6" marL="3200400" algn="l">
              <a:spcBef>
                <a:spcPts val="750"/>
              </a:spcBef>
              <a:spcAft>
                <a:spcPts val="0"/>
              </a:spcAft>
              <a:buSzPts val="600"/>
              <a:buNone/>
              <a:defRPr sz="750"/>
            </a:lvl7pPr>
            <a:lvl8pPr indent="-228600" lvl="7" marL="3657600" algn="l">
              <a:spcBef>
                <a:spcPts val="750"/>
              </a:spcBef>
              <a:spcAft>
                <a:spcPts val="0"/>
              </a:spcAft>
              <a:buSzPts val="600"/>
              <a:buNone/>
              <a:defRPr sz="750"/>
            </a:lvl8pPr>
            <a:lvl9pPr indent="-228600" lvl="8" marL="4114800" algn="l">
              <a:spcBef>
                <a:spcPts val="750"/>
              </a:spcBef>
              <a:spcAft>
                <a:spcPts val="0"/>
              </a:spcAft>
              <a:buSzPts val="600"/>
              <a:buNone/>
              <a:defRPr sz="750"/>
            </a:lvl9pPr>
          </a:lstStyle>
          <a:p/>
        </p:txBody>
      </p:sp>
      <p:sp>
        <p:nvSpPr>
          <p:cNvPr id="84" name="Google Shape;84;p1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9E3611"/>
              </a:buClr>
              <a:buSzPts val="600"/>
              <a:buFont typeface="Trebuchet MS"/>
              <a:buNone/>
              <a:defRPr/>
            </a:lvl1pPr>
            <a:lvl2pPr indent="0" lvl="1" marL="0" algn="r">
              <a:spcBef>
                <a:spcPts val="0"/>
              </a:spcBef>
              <a:spcAft>
                <a:spcPts val="0"/>
              </a:spcAft>
              <a:buClr>
                <a:srgbClr val="9E3611"/>
              </a:buClr>
              <a:buSzPts val="600"/>
              <a:buFont typeface="Trebuchet MS"/>
              <a:buNone/>
              <a:defRPr/>
            </a:lvl2pPr>
            <a:lvl3pPr indent="0" lvl="2" marL="0" algn="r">
              <a:spcBef>
                <a:spcPts val="0"/>
              </a:spcBef>
              <a:spcAft>
                <a:spcPts val="0"/>
              </a:spcAft>
              <a:buClr>
                <a:srgbClr val="9E3611"/>
              </a:buClr>
              <a:buSzPts val="600"/>
              <a:buFont typeface="Trebuchet MS"/>
              <a:buNone/>
              <a:defRPr/>
            </a:lvl3pPr>
            <a:lvl4pPr indent="0" lvl="3" marL="0" algn="r">
              <a:spcBef>
                <a:spcPts val="0"/>
              </a:spcBef>
              <a:spcAft>
                <a:spcPts val="0"/>
              </a:spcAft>
              <a:buClr>
                <a:srgbClr val="9E3611"/>
              </a:buClr>
              <a:buSzPts val="600"/>
              <a:buFont typeface="Trebuchet MS"/>
              <a:buNone/>
              <a:defRPr/>
            </a:lvl4pPr>
            <a:lvl5pPr indent="0" lvl="4" marL="0" algn="r">
              <a:spcBef>
                <a:spcPts val="0"/>
              </a:spcBef>
              <a:spcAft>
                <a:spcPts val="0"/>
              </a:spcAft>
              <a:buClr>
                <a:srgbClr val="9E3611"/>
              </a:buClr>
              <a:buSzPts val="600"/>
              <a:buFont typeface="Trebuchet MS"/>
              <a:buNone/>
              <a:defRPr/>
            </a:lvl5pPr>
            <a:lvl6pPr indent="0" lvl="5" marL="0" algn="r">
              <a:spcBef>
                <a:spcPts val="0"/>
              </a:spcBef>
              <a:spcAft>
                <a:spcPts val="0"/>
              </a:spcAft>
              <a:buClr>
                <a:srgbClr val="9E3611"/>
              </a:buClr>
              <a:buSzPts val="600"/>
              <a:buFont typeface="Trebuchet MS"/>
              <a:buNone/>
              <a:defRPr/>
            </a:lvl6pPr>
            <a:lvl7pPr indent="0" lvl="6" marL="0" algn="r">
              <a:spcBef>
                <a:spcPts val="0"/>
              </a:spcBef>
              <a:spcAft>
                <a:spcPts val="0"/>
              </a:spcAft>
              <a:buClr>
                <a:srgbClr val="9E3611"/>
              </a:buClr>
              <a:buSzPts val="600"/>
              <a:buFont typeface="Trebuchet MS"/>
              <a:buNone/>
              <a:defRPr/>
            </a:lvl7pPr>
            <a:lvl8pPr indent="0" lvl="7" marL="0" algn="r">
              <a:spcBef>
                <a:spcPts val="0"/>
              </a:spcBef>
              <a:spcAft>
                <a:spcPts val="0"/>
              </a:spcAft>
              <a:buClr>
                <a:srgbClr val="9E3611"/>
              </a:buClr>
              <a:buSzPts val="600"/>
              <a:buFont typeface="Trebuchet MS"/>
              <a:buNone/>
              <a:defRPr/>
            </a:lvl8pPr>
            <a:lvl9pPr indent="0" lvl="8" marL="0" algn="r">
              <a:spcBef>
                <a:spcPts val="0"/>
              </a:spcBef>
              <a:spcAft>
                <a:spcPts val="0"/>
              </a:spcAft>
              <a:buClr>
                <a:srgbClr val="9E361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4000" cy="5149850"/>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9E3611"/>
              </a:buClr>
              <a:buSzPts val="2700"/>
              <a:buFont typeface="Trebuchet MS"/>
              <a:buNone/>
              <a:defRPr b="0" i="0" sz="2700" u="none" cap="none" strike="noStrike">
                <a:solidFill>
                  <a:srgbClr val="9E361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Autofit/>
          </a:bodyPr>
          <a:lstStyle>
            <a:lvl1pPr indent="-297180" lvl="0" marL="457200" marR="0" rtl="0" algn="l">
              <a:spcBef>
                <a:spcPts val="750"/>
              </a:spcBef>
              <a:spcAft>
                <a:spcPts val="0"/>
              </a:spcAft>
              <a:buClr>
                <a:srgbClr val="9E361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rgbClr val="9E361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rgbClr val="9E361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rgbClr val="9E361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rgbClr val="9E361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rgbClr val="9E361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rgbClr val="9E361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rgbClr val="9E361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rgbClr val="9E361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675"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75"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1pPr>
            <a:lvl2pPr indent="0" lvl="1" marL="0" marR="0" rtl="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2pPr>
            <a:lvl3pPr indent="0" lvl="2" marL="0" marR="0" rtl="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3pPr>
            <a:lvl4pPr indent="0" lvl="3" marL="0" marR="0" rtl="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4pPr>
            <a:lvl5pPr indent="0" lvl="4" marL="0" marR="0" rtl="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5pPr>
            <a:lvl6pPr indent="0" lvl="5" marL="0" marR="0" rtl="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6pPr>
            <a:lvl7pPr indent="0" lvl="6" marL="0" marR="0" rtl="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7pPr>
            <a:lvl8pPr indent="0" lvl="7" marL="0" marR="0" rtl="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8pPr>
            <a:lvl9pPr indent="0" lvl="8" marL="0" marR="0" rtl="0" algn="r">
              <a:spcBef>
                <a:spcPts val="0"/>
              </a:spcBef>
              <a:spcAft>
                <a:spcPts val="0"/>
              </a:spcAft>
              <a:buClr>
                <a:srgbClr val="9E3611"/>
              </a:buClr>
              <a:buSzPts val="675"/>
              <a:buFont typeface="Trebuchet MS"/>
              <a:buNone/>
              <a:defRPr b="0" i="0" sz="675" u="none" cap="none" strike="noStrike">
                <a:solidFill>
                  <a:srgbClr val="9E361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comments" Target="../comments/comment5.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comments" Target="../comments/commen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comments" Target="../comments/comment7.xml"/><Relationship Id="rId4" Type="http://schemas.openxmlformats.org/officeDocument/2006/relationships/hyperlink" Target="https://youtu.be/WVSQkU5VaC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comments" Target="../comments/comment8.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comments" Target="../comments/commen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comments" Target="../comments/comment10.xml"/><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1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comments" Target="../comments/comment11.xml"/><Relationship Id="rId4" Type="http://schemas.openxmlformats.org/officeDocument/2006/relationships/image" Target="../media/image1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comments" Target="../comments/comment12.xml"/><Relationship Id="rId4" Type="http://schemas.openxmlformats.org/officeDocument/2006/relationships/image" Target="../media/image1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4.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4.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6" name="Shape 146"/>
        <p:cNvGrpSpPr/>
        <p:nvPr/>
      </p:nvGrpSpPr>
      <p:grpSpPr>
        <a:xfrm>
          <a:off x="0" y="0"/>
          <a:ext cx="0" cy="0"/>
          <a:chOff x="0" y="0"/>
          <a:chExt cx="0" cy="0"/>
        </a:xfrm>
      </p:grpSpPr>
      <p:grpSp>
        <p:nvGrpSpPr>
          <p:cNvPr id="147" name="Google Shape;147;p19"/>
          <p:cNvGrpSpPr/>
          <p:nvPr/>
        </p:nvGrpSpPr>
        <p:grpSpPr>
          <a:xfrm>
            <a:off x="0" y="-6350"/>
            <a:ext cx="9144001" cy="5149850"/>
            <a:chOff x="0" y="-8467"/>
            <a:chExt cx="12192000" cy="6866467"/>
          </a:xfrm>
        </p:grpSpPr>
        <p:cxnSp>
          <p:nvCxnSpPr>
            <p:cNvPr id="148" name="Google Shape;148;p19"/>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49" name="Google Shape;149;p19"/>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50" name="Google Shape;150;p1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51" name="Google Shape;151;p1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2" name="Google Shape;152;p19"/>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154" name="Google Shape;154;p1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155" name="Google Shape;155;p1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156" name="Google Shape;156;p19"/>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9"/>
          <p:cNvSpPr txBox="1"/>
          <p:nvPr>
            <p:ph type="title"/>
          </p:nvPr>
        </p:nvSpPr>
        <p:spPr>
          <a:xfrm>
            <a:off x="4152550" y="457200"/>
            <a:ext cx="2802951" cy="99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600"/>
              <a:t>TKP</a:t>
            </a:r>
            <a:endParaRPr/>
          </a:p>
        </p:txBody>
      </p:sp>
      <p:sp>
        <p:nvSpPr>
          <p:cNvPr id="159" name="Google Shape;159;p19"/>
          <p:cNvSpPr txBox="1"/>
          <p:nvPr>
            <p:ph idx="1" type="body"/>
          </p:nvPr>
        </p:nvSpPr>
        <p:spPr>
          <a:xfrm>
            <a:off x="3592901" y="1386345"/>
            <a:ext cx="4046200" cy="4093918"/>
          </a:xfrm>
          <a:prstGeom prst="rect">
            <a:avLst/>
          </a:prstGeom>
          <a:noFill/>
          <a:ln>
            <a:noFill/>
          </a:ln>
        </p:spPr>
        <p:txBody>
          <a:bodyPr anchorCtr="0" anchor="t" bIns="45700" lIns="91425" spcFirstLastPara="1" rIns="91425" wrap="square" tIns="45700">
            <a:noAutofit/>
          </a:bodyPr>
          <a:lstStyle/>
          <a:p>
            <a:pPr indent="-355600" lvl="0" marL="457200" rtl="0" algn="l">
              <a:spcBef>
                <a:spcPts val="1000"/>
              </a:spcBef>
              <a:spcAft>
                <a:spcPts val="0"/>
              </a:spcAft>
              <a:buSzPts val="1440"/>
              <a:buFont typeface="Noto Sans Symbols"/>
              <a:buChar char="►"/>
            </a:pPr>
            <a:r>
              <a:rPr lang="en-US" sz="1800">
                <a:latin typeface="Arial"/>
                <a:ea typeface="Arial"/>
                <a:cs typeface="Arial"/>
                <a:sym typeface="Arial"/>
              </a:rPr>
              <a:t>Pensioenuitvoeringsorganisatie</a:t>
            </a:r>
            <a:endParaRPr sz="1800">
              <a:latin typeface="Arial"/>
              <a:ea typeface="Arial"/>
              <a:cs typeface="Arial"/>
              <a:sym typeface="Arial"/>
            </a:endParaRPr>
          </a:p>
          <a:p>
            <a:pPr indent="-355600" lvl="0" marL="457200" rtl="0" algn="l">
              <a:spcBef>
                <a:spcPts val="1000"/>
              </a:spcBef>
              <a:spcAft>
                <a:spcPts val="0"/>
              </a:spcAft>
              <a:buSzPts val="1440"/>
              <a:buFont typeface="Noto Sans Symbols"/>
              <a:buChar char="►"/>
            </a:pPr>
            <a:r>
              <a:rPr lang="en-US" sz="1800">
                <a:latin typeface="Arial"/>
                <a:ea typeface="Arial"/>
                <a:cs typeface="Arial"/>
                <a:sym typeface="Arial"/>
              </a:rPr>
              <a:t>Dochteronderneming van Aegon</a:t>
            </a:r>
            <a:endParaRPr/>
          </a:p>
          <a:p>
            <a:pPr indent="-355600" lvl="0" marL="457200" rtl="0" algn="l">
              <a:spcBef>
                <a:spcPts val="1000"/>
              </a:spcBef>
              <a:spcAft>
                <a:spcPts val="0"/>
              </a:spcAft>
              <a:buSzPts val="1440"/>
              <a:buFont typeface="Noto Sans Symbols"/>
              <a:buChar char="►"/>
            </a:pPr>
            <a:r>
              <a:rPr lang="en-US" sz="1800">
                <a:latin typeface="Arial"/>
                <a:ea typeface="Arial"/>
                <a:cs typeface="Arial"/>
                <a:sym typeface="Arial"/>
              </a:rPr>
              <a:t>Derde pensioenuitvoerder van Nederland(APG Groep,PGGM,Syntrus Achmea)</a:t>
            </a:r>
            <a:endParaRPr/>
          </a:p>
          <a:p>
            <a:pPr indent="-355600" lvl="0" marL="457200" rtl="0" algn="l">
              <a:spcBef>
                <a:spcPts val="1000"/>
              </a:spcBef>
              <a:spcAft>
                <a:spcPts val="0"/>
              </a:spcAft>
              <a:buSzPts val="1440"/>
              <a:buFont typeface="Noto Sans Symbols"/>
              <a:buChar char="►"/>
            </a:pPr>
            <a:r>
              <a:rPr lang="en-US" sz="1800">
                <a:latin typeface="Arial"/>
                <a:ea typeface="Arial"/>
                <a:cs typeface="Arial"/>
                <a:sym typeface="Arial"/>
              </a:rPr>
              <a:t>Ongeveer 30 pensioenfondsen</a:t>
            </a:r>
            <a:endParaRPr sz="1800">
              <a:latin typeface="Arial"/>
              <a:ea typeface="Arial"/>
              <a:cs typeface="Arial"/>
              <a:sym typeface="Arial"/>
            </a:endParaRPr>
          </a:p>
          <a:p>
            <a:pPr indent="-355600" lvl="0" marL="457200" rtl="0" algn="l">
              <a:spcBef>
                <a:spcPts val="1000"/>
              </a:spcBef>
              <a:spcAft>
                <a:spcPts val="0"/>
              </a:spcAft>
              <a:buSzPts val="1440"/>
              <a:buFont typeface="Noto Sans Symbols"/>
              <a:buChar char="►"/>
            </a:pPr>
            <a:r>
              <a:rPr lang="en-US" sz="1800">
                <a:latin typeface="Arial"/>
                <a:ea typeface="Arial"/>
                <a:cs typeface="Arial"/>
                <a:sym typeface="Arial"/>
              </a:rPr>
              <a:t>845 medewerkers</a:t>
            </a:r>
            <a:endParaRPr sz="1800">
              <a:latin typeface="Arial"/>
              <a:ea typeface="Arial"/>
              <a:cs typeface="Arial"/>
              <a:sym typeface="Arial"/>
            </a:endParaRPr>
          </a:p>
          <a:p>
            <a:pPr indent="-355600" lvl="0" marL="457200" rtl="0" algn="l">
              <a:spcBef>
                <a:spcPts val="1000"/>
              </a:spcBef>
              <a:spcAft>
                <a:spcPts val="0"/>
              </a:spcAft>
              <a:buSzPts val="1440"/>
              <a:buFont typeface="Noto Sans Symbols"/>
              <a:buChar char="►"/>
            </a:pPr>
            <a:r>
              <a:rPr lang="en-US" sz="1800">
                <a:latin typeface="Arial"/>
                <a:ea typeface="Arial"/>
                <a:cs typeface="Arial"/>
                <a:sym typeface="Arial"/>
              </a:rPr>
              <a:t>3 miljoen deelnemers in onze administratie</a:t>
            </a:r>
            <a:endParaRPr sz="1800">
              <a:latin typeface="Arial"/>
              <a:ea typeface="Arial"/>
              <a:cs typeface="Arial"/>
              <a:sym typeface="Arial"/>
            </a:endParaRPr>
          </a:p>
          <a:p>
            <a:pPr indent="-355600" lvl="0" marL="457200" rtl="0" algn="l">
              <a:spcBef>
                <a:spcPts val="1000"/>
              </a:spcBef>
              <a:spcAft>
                <a:spcPts val="0"/>
              </a:spcAft>
              <a:buSzPts val="1440"/>
              <a:buFont typeface="Noto Sans Symbols"/>
              <a:buChar char="►"/>
            </a:pPr>
            <a:r>
              <a:rPr lang="en-US" sz="1800">
                <a:latin typeface="Arial"/>
                <a:ea typeface="Arial"/>
                <a:cs typeface="Arial"/>
                <a:sym typeface="Arial"/>
              </a:rPr>
              <a:t>Enorme groei</a:t>
            </a:r>
            <a:endParaRPr sz="1800">
              <a:latin typeface="Arial"/>
              <a:ea typeface="Arial"/>
              <a:cs typeface="Arial"/>
              <a:sym typeface="Arial"/>
            </a:endParaRPr>
          </a:p>
        </p:txBody>
      </p:sp>
      <p:pic>
        <p:nvPicPr>
          <p:cNvPr id="160" name="Google Shape;160;p19"/>
          <p:cNvPicPr preferRelativeResize="0"/>
          <p:nvPr/>
        </p:nvPicPr>
        <p:blipFill rotWithShape="1">
          <a:blip r:embed="rId4">
            <a:alphaModFix/>
          </a:blip>
          <a:srcRect b="2" l="6070" r="2" t="0"/>
          <a:stretch/>
        </p:blipFill>
        <p:spPr>
          <a:xfrm>
            <a:off x="20" y="10"/>
            <a:ext cx="4046200" cy="5143490"/>
          </a:xfrm>
          <a:custGeom>
            <a:rect b="b" l="l" r="r" t="t"/>
            <a:pathLst>
              <a:path extrusionOk="0" h="6858000" w="5394960">
                <a:moveTo>
                  <a:pt x="842596" y="0"/>
                </a:moveTo>
                <a:lnTo>
                  <a:pt x="5394960" y="0"/>
                </a:lnTo>
                <a:lnTo>
                  <a:pt x="5394960" y="21851"/>
                </a:lnTo>
                <a:lnTo>
                  <a:pt x="4365943" y="6858000"/>
                </a:lnTo>
                <a:lnTo>
                  <a:pt x="0" y="6858000"/>
                </a:lnTo>
                <a:lnTo>
                  <a:pt x="0" y="5666154"/>
                </a:lnTo>
                <a:close/>
              </a:path>
            </a:pathLst>
          </a:custGeom>
          <a:noFill/>
          <a:ln>
            <a:noFill/>
          </a:ln>
        </p:spPr>
      </p:pic>
      <p:sp>
        <p:nvSpPr>
          <p:cNvPr id="161" name="Google Shape;161;p19"/>
          <p:cNvSpPr/>
          <p:nvPr/>
        </p:nvSpPr>
        <p:spPr>
          <a:xfrm rot="10800000">
            <a:off x="0" y="0"/>
            <a:ext cx="631947" cy="4249615"/>
          </a:xfrm>
          <a:prstGeom prst="triangle">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Paraplu</a:t>
            </a:r>
            <a:endParaRPr/>
          </a:p>
        </p:txBody>
      </p:sp>
      <p:pic>
        <p:nvPicPr>
          <p:cNvPr id="240" name="Google Shape;240;p28"/>
          <p:cNvPicPr preferRelativeResize="0"/>
          <p:nvPr/>
        </p:nvPicPr>
        <p:blipFill rotWithShape="1">
          <a:blip r:embed="rId3">
            <a:alphaModFix/>
          </a:blip>
          <a:srcRect b="0" l="0" r="0" t="0"/>
          <a:stretch/>
        </p:blipFill>
        <p:spPr>
          <a:xfrm>
            <a:off x="2394800" y="445025"/>
            <a:ext cx="3426851" cy="45691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29"/>
          <p:cNvPicPr preferRelativeResize="0"/>
          <p:nvPr/>
        </p:nvPicPr>
        <p:blipFill rotWithShape="1">
          <a:blip r:embed="rId4">
            <a:alphaModFix/>
          </a:blip>
          <a:srcRect b="0" l="0" r="0" t="0"/>
          <a:stretch/>
        </p:blipFill>
        <p:spPr>
          <a:xfrm>
            <a:off x="510988" y="152401"/>
            <a:ext cx="6227909" cy="48268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9" name="Shape 249"/>
        <p:cNvGrpSpPr/>
        <p:nvPr/>
      </p:nvGrpSpPr>
      <p:grpSpPr>
        <a:xfrm>
          <a:off x="0" y="0"/>
          <a:ext cx="0" cy="0"/>
          <a:chOff x="0" y="0"/>
          <a:chExt cx="0" cy="0"/>
        </a:xfrm>
      </p:grpSpPr>
      <p:grpSp>
        <p:nvGrpSpPr>
          <p:cNvPr id="250" name="Google Shape;250;p30"/>
          <p:cNvGrpSpPr/>
          <p:nvPr/>
        </p:nvGrpSpPr>
        <p:grpSpPr>
          <a:xfrm>
            <a:off x="0" y="-6350"/>
            <a:ext cx="9144001" cy="5149850"/>
            <a:chOff x="0" y="-8467"/>
            <a:chExt cx="12192000" cy="6866467"/>
          </a:xfrm>
        </p:grpSpPr>
        <p:cxnSp>
          <p:nvCxnSpPr>
            <p:cNvPr id="251" name="Google Shape;251;p30"/>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52" name="Google Shape;252;p30"/>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53" name="Google Shape;253;p3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54" name="Google Shape;254;p3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55" name="Google Shape;255;p30"/>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257" name="Google Shape;257;p3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258" name="Google Shape;258;p3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259" name="Google Shape;259;p30"/>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1" name="Google Shape;261;p30"/>
          <p:cNvCxnSpPr/>
          <p:nvPr/>
        </p:nvCxnSpPr>
        <p:spPr>
          <a:xfrm>
            <a:off x="3181353" y="1095375"/>
            <a:ext cx="0" cy="2952750"/>
          </a:xfrm>
          <a:prstGeom prst="straightConnector1">
            <a:avLst/>
          </a:prstGeom>
          <a:noFill/>
          <a:ln cap="rnd" cmpd="sng" w="12700">
            <a:solidFill>
              <a:schemeClr val="accent1"/>
            </a:solidFill>
            <a:prstDash val="solid"/>
            <a:round/>
            <a:headEnd len="sm" w="sm" type="none"/>
            <a:tailEnd len="sm" w="sm" type="none"/>
          </a:ln>
        </p:spPr>
      </p:cxnSp>
      <p:sp>
        <p:nvSpPr>
          <p:cNvPr id="262" name="Google Shape;262;p30"/>
          <p:cNvSpPr txBox="1"/>
          <p:nvPr>
            <p:ph type="title"/>
          </p:nvPr>
        </p:nvSpPr>
        <p:spPr>
          <a:xfrm>
            <a:off x="482600" y="612478"/>
            <a:ext cx="2525519" cy="3918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100"/>
              <a:t>Geschiedenis</a:t>
            </a:r>
            <a:endParaRPr sz="3100"/>
          </a:p>
        </p:txBody>
      </p:sp>
      <p:sp>
        <p:nvSpPr>
          <p:cNvPr id="263" name="Google Shape;263;p30"/>
          <p:cNvSpPr txBox="1"/>
          <p:nvPr>
            <p:ph idx="1" type="body"/>
          </p:nvPr>
        </p:nvSpPr>
        <p:spPr>
          <a:xfrm>
            <a:off x="3490721" y="612478"/>
            <a:ext cx="3464779" cy="3918543"/>
          </a:xfrm>
          <a:prstGeom prst="rect">
            <a:avLst/>
          </a:prstGeom>
          <a:noFill/>
          <a:ln>
            <a:noFill/>
          </a:ln>
        </p:spPr>
        <p:txBody>
          <a:bodyPr anchorCtr="0" anchor="ctr" bIns="45700" lIns="91425" spcFirstLastPara="1" rIns="91425" wrap="square" tIns="45700">
            <a:noAutofit/>
          </a:bodyPr>
          <a:lstStyle/>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Jeff Sutherland en Ken Schwaber</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Ontwikkelen van software</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Naam bedacht in 1986</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Naamgeving</a:t>
            </a:r>
            <a:endParaRPr/>
          </a:p>
        </p:txBody>
      </p:sp>
      <p:pic>
        <p:nvPicPr>
          <p:cNvPr id="269" name="Google Shape;269;p31"/>
          <p:cNvPicPr preferRelativeResize="0"/>
          <p:nvPr/>
        </p:nvPicPr>
        <p:blipFill rotWithShape="1">
          <a:blip r:embed="rId3">
            <a:alphaModFix/>
          </a:blip>
          <a:srcRect b="0" l="0" r="0" t="0"/>
          <a:stretch/>
        </p:blipFill>
        <p:spPr>
          <a:xfrm>
            <a:off x="738307" y="1100968"/>
            <a:ext cx="5049975" cy="3690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3" name="Shape 273"/>
        <p:cNvGrpSpPr/>
        <p:nvPr/>
      </p:nvGrpSpPr>
      <p:grpSpPr>
        <a:xfrm>
          <a:off x="0" y="0"/>
          <a:ext cx="0" cy="0"/>
          <a:chOff x="0" y="0"/>
          <a:chExt cx="0" cy="0"/>
        </a:xfrm>
      </p:grpSpPr>
      <p:grpSp>
        <p:nvGrpSpPr>
          <p:cNvPr id="274" name="Google Shape;274;p32"/>
          <p:cNvGrpSpPr/>
          <p:nvPr/>
        </p:nvGrpSpPr>
        <p:grpSpPr>
          <a:xfrm>
            <a:off x="0" y="-6350"/>
            <a:ext cx="9144001" cy="5149850"/>
            <a:chOff x="0" y="-8467"/>
            <a:chExt cx="12192000" cy="6866467"/>
          </a:xfrm>
        </p:grpSpPr>
        <p:cxnSp>
          <p:nvCxnSpPr>
            <p:cNvPr id="275" name="Google Shape;275;p3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76" name="Google Shape;276;p3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7" name="Google Shape;277;p3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78" name="Google Shape;278;p3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79" name="Google Shape;279;p32"/>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281" name="Google Shape;281;p3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282" name="Google Shape;282;p3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283" name="Google Shape;283;p32"/>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2"/>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5" name="Google Shape;285;p32"/>
          <p:cNvCxnSpPr/>
          <p:nvPr/>
        </p:nvCxnSpPr>
        <p:spPr>
          <a:xfrm>
            <a:off x="3181353" y="1095375"/>
            <a:ext cx="0" cy="2952750"/>
          </a:xfrm>
          <a:prstGeom prst="straightConnector1">
            <a:avLst/>
          </a:prstGeom>
          <a:noFill/>
          <a:ln cap="rnd" cmpd="sng" w="12700">
            <a:solidFill>
              <a:schemeClr val="accent1"/>
            </a:solidFill>
            <a:prstDash val="solid"/>
            <a:round/>
            <a:headEnd len="sm" w="sm" type="none"/>
            <a:tailEnd len="sm" w="sm" type="none"/>
          </a:ln>
        </p:spPr>
      </p:cxnSp>
      <p:sp>
        <p:nvSpPr>
          <p:cNvPr id="286" name="Google Shape;286;p32"/>
          <p:cNvSpPr txBox="1"/>
          <p:nvPr>
            <p:ph type="title"/>
          </p:nvPr>
        </p:nvSpPr>
        <p:spPr>
          <a:xfrm>
            <a:off x="482600" y="612478"/>
            <a:ext cx="2525519" cy="3918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600"/>
              <a:t>Scrum</a:t>
            </a:r>
            <a:endParaRPr/>
          </a:p>
        </p:txBody>
      </p:sp>
      <p:sp>
        <p:nvSpPr>
          <p:cNvPr id="287" name="Google Shape;287;p32"/>
          <p:cNvSpPr txBox="1"/>
          <p:nvPr>
            <p:ph idx="1" type="body"/>
          </p:nvPr>
        </p:nvSpPr>
        <p:spPr>
          <a:xfrm>
            <a:off x="3490721" y="612478"/>
            <a:ext cx="3464779" cy="3918543"/>
          </a:xfrm>
          <a:prstGeom prst="rect">
            <a:avLst/>
          </a:prstGeom>
          <a:noFill/>
          <a:ln>
            <a:noFill/>
          </a:ln>
        </p:spPr>
        <p:txBody>
          <a:bodyPr anchorCtr="0" anchor="ctr" bIns="45700" lIns="91425" spcFirstLastPara="1" rIns="91425" wrap="square" tIns="45700">
            <a:noAutofit/>
          </a:bodyPr>
          <a:lstStyle/>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Framework voor Agile werken</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Theorie van empirische procesbesturing</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Opleveren van software / producten</a:t>
            </a:r>
            <a:endParaRPr/>
          </a:p>
          <a:p>
            <a:pPr indent="0" lvl="0" marL="0" rtl="0" algn="l">
              <a:spcBef>
                <a:spcPts val="1000"/>
              </a:spcBef>
              <a:spcAft>
                <a:spcPts val="0"/>
              </a:spcAft>
              <a:buSzPts val="1600"/>
              <a:buFont typeface="Noto Sans Symbols"/>
              <a:buNone/>
            </a:pPr>
            <a:r>
              <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1" name="Shape 291"/>
        <p:cNvGrpSpPr/>
        <p:nvPr/>
      </p:nvGrpSpPr>
      <p:grpSpPr>
        <a:xfrm>
          <a:off x="0" y="0"/>
          <a:ext cx="0" cy="0"/>
          <a:chOff x="0" y="0"/>
          <a:chExt cx="0" cy="0"/>
        </a:xfrm>
      </p:grpSpPr>
      <p:grpSp>
        <p:nvGrpSpPr>
          <p:cNvPr id="292" name="Google Shape;292;p33"/>
          <p:cNvGrpSpPr/>
          <p:nvPr/>
        </p:nvGrpSpPr>
        <p:grpSpPr>
          <a:xfrm>
            <a:off x="0" y="-6350"/>
            <a:ext cx="9144001" cy="5149850"/>
            <a:chOff x="0" y="-8467"/>
            <a:chExt cx="12192000" cy="6866467"/>
          </a:xfrm>
        </p:grpSpPr>
        <p:cxnSp>
          <p:nvCxnSpPr>
            <p:cNvPr id="293" name="Google Shape;293;p33"/>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94" name="Google Shape;294;p33"/>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95" name="Google Shape;295;p3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96" name="Google Shape;296;p3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7" name="Google Shape;297;p33"/>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299" name="Google Shape;299;p3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300" name="Google Shape;300;p3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301" name="Google Shape;301;p33"/>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3"/>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3" name="Google Shape;303;p33"/>
          <p:cNvCxnSpPr/>
          <p:nvPr/>
        </p:nvCxnSpPr>
        <p:spPr>
          <a:xfrm>
            <a:off x="3181353" y="1095375"/>
            <a:ext cx="0" cy="2952750"/>
          </a:xfrm>
          <a:prstGeom prst="straightConnector1">
            <a:avLst/>
          </a:prstGeom>
          <a:noFill/>
          <a:ln cap="rnd" cmpd="sng" w="12700">
            <a:solidFill>
              <a:schemeClr val="accent1"/>
            </a:solidFill>
            <a:prstDash val="solid"/>
            <a:round/>
            <a:headEnd len="sm" w="sm" type="none"/>
            <a:tailEnd len="sm" w="sm" type="none"/>
          </a:ln>
        </p:spPr>
      </p:cxnSp>
      <p:sp>
        <p:nvSpPr>
          <p:cNvPr id="304" name="Google Shape;304;p33"/>
          <p:cNvSpPr txBox="1"/>
          <p:nvPr>
            <p:ph type="title"/>
          </p:nvPr>
        </p:nvSpPr>
        <p:spPr>
          <a:xfrm>
            <a:off x="482600" y="612478"/>
            <a:ext cx="2525519" cy="3918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600"/>
              <a:t>Scrum waarden</a:t>
            </a:r>
            <a:endParaRPr sz="3600"/>
          </a:p>
        </p:txBody>
      </p:sp>
      <p:sp>
        <p:nvSpPr>
          <p:cNvPr id="305" name="Google Shape;305;p33"/>
          <p:cNvSpPr txBox="1"/>
          <p:nvPr>
            <p:ph idx="1" type="body"/>
          </p:nvPr>
        </p:nvSpPr>
        <p:spPr>
          <a:xfrm>
            <a:off x="3490721" y="612478"/>
            <a:ext cx="3464779" cy="3918543"/>
          </a:xfrm>
          <a:prstGeom prst="rect">
            <a:avLst/>
          </a:prstGeom>
          <a:noFill/>
          <a:ln>
            <a:noFill/>
          </a:ln>
        </p:spPr>
        <p:txBody>
          <a:bodyPr anchorCtr="0" anchor="ctr" bIns="45700" lIns="91425" spcFirstLastPara="1" rIns="91425" wrap="square" tIns="45700">
            <a:noAutofit/>
          </a:bodyPr>
          <a:lstStyle/>
          <a:p>
            <a:pPr indent="-101600" lvl="0" marL="0" rtl="0" algn="l">
              <a:spcBef>
                <a:spcPts val="1000"/>
              </a:spcBef>
              <a:spcAft>
                <a:spcPts val="0"/>
              </a:spcAft>
              <a:buSzPts val="1600"/>
              <a:buFont typeface="Noto Sans Symbols"/>
              <a:buChar char="►"/>
            </a:pPr>
            <a:r>
              <a:rPr lang="en-US" sz="2000" u="sng">
                <a:solidFill>
                  <a:schemeClr val="hlink"/>
                </a:solidFill>
                <a:latin typeface="Arial"/>
                <a:ea typeface="Arial"/>
                <a:cs typeface="Arial"/>
                <a:sym typeface="Arial"/>
                <a:hlinkClick r:id="rId4"/>
              </a:rPr>
              <a:t>https://youtu.be/WVSQkU5VaC8</a:t>
            </a:r>
            <a:r>
              <a:rPr lang="en-US" sz="2000">
                <a:latin typeface="Arial"/>
                <a:ea typeface="Arial"/>
                <a:cs typeface="Arial"/>
                <a:sym typeface="Arial"/>
              </a:rPr>
              <a:t> (eerste 5 minuten)</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Inzet</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Moed</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Focus</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Openheid</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Respect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9" name="Shape 309"/>
        <p:cNvGrpSpPr/>
        <p:nvPr/>
      </p:nvGrpSpPr>
      <p:grpSpPr>
        <a:xfrm>
          <a:off x="0" y="0"/>
          <a:ext cx="0" cy="0"/>
          <a:chOff x="0" y="0"/>
          <a:chExt cx="0" cy="0"/>
        </a:xfrm>
      </p:grpSpPr>
      <p:grpSp>
        <p:nvGrpSpPr>
          <p:cNvPr id="310" name="Google Shape;310;p34"/>
          <p:cNvGrpSpPr/>
          <p:nvPr/>
        </p:nvGrpSpPr>
        <p:grpSpPr>
          <a:xfrm>
            <a:off x="0" y="-6350"/>
            <a:ext cx="9144001" cy="5149850"/>
            <a:chOff x="0" y="-8467"/>
            <a:chExt cx="12192000" cy="6866467"/>
          </a:xfrm>
        </p:grpSpPr>
        <p:cxnSp>
          <p:nvCxnSpPr>
            <p:cNvPr id="311" name="Google Shape;311;p34"/>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12" name="Google Shape;312;p34"/>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13" name="Google Shape;313;p3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14" name="Google Shape;314;p3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15" name="Google Shape;315;p34"/>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317" name="Google Shape;317;p3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318" name="Google Shape;318;p3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319" name="Google Shape;319;p34"/>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4"/>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21" name="Google Shape;321;p34"/>
          <p:cNvCxnSpPr/>
          <p:nvPr/>
        </p:nvCxnSpPr>
        <p:spPr>
          <a:xfrm>
            <a:off x="3181353" y="1095375"/>
            <a:ext cx="0" cy="2952750"/>
          </a:xfrm>
          <a:prstGeom prst="straightConnector1">
            <a:avLst/>
          </a:prstGeom>
          <a:noFill/>
          <a:ln cap="rnd" cmpd="sng" w="12700">
            <a:solidFill>
              <a:schemeClr val="accent1"/>
            </a:solidFill>
            <a:prstDash val="solid"/>
            <a:round/>
            <a:headEnd len="sm" w="sm" type="none"/>
            <a:tailEnd len="sm" w="sm" type="none"/>
          </a:ln>
        </p:spPr>
      </p:cxnSp>
      <p:sp>
        <p:nvSpPr>
          <p:cNvPr id="322" name="Google Shape;322;p34"/>
          <p:cNvSpPr txBox="1"/>
          <p:nvPr>
            <p:ph type="title"/>
          </p:nvPr>
        </p:nvSpPr>
        <p:spPr>
          <a:xfrm>
            <a:off x="482600" y="612478"/>
            <a:ext cx="2525519" cy="3918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2500"/>
              <a:t>Empirische procesbesturing</a:t>
            </a:r>
            <a:endParaRPr/>
          </a:p>
        </p:txBody>
      </p:sp>
      <p:sp>
        <p:nvSpPr>
          <p:cNvPr id="323" name="Google Shape;323;p34"/>
          <p:cNvSpPr txBox="1"/>
          <p:nvPr>
            <p:ph idx="1" type="body"/>
          </p:nvPr>
        </p:nvSpPr>
        <p:spPr>
          <a:xfrm>
            <a:off x="3490721" y="612478"/>
            <a:ext cx="3464779" cy="3918543"/>
          </a:xfrm>
          <a:prstGeom prst="rect">
            <a:avLst/>
          </a:prstGeom>
          <a:noFill/>
          <a:ln>
            <a:noFill/>
          </a:ln>
        </p:spPr>
        <p:txBody>
          <a:bodyPr anchorCtr="0" anchor="ctr" bIns="45700" lIns="91425" spcFirstLastPara="1" rIns="91425" wrap="square" tIns="45700">
            <a:noAutofit/>
          </a:bodyPr>
          <a:lstStyle/>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Transparantie</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Inspectie</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Aanpassing</a:t>
            </a:r>
            <a:endParaRPr sz="20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7" name="Shape 327"/>
        <p:cNvGrpSpPr/>
        <p:nvPr/>
      </p:nvGrpSpPr>
      <p:grpSpPr>
        <a:xfrm>
          <a:off x="0" y="0"/>
          <a:ext cx="0" cy="0"/>
          <a:chOff x="0" y="0"/>
          <a:chExt cx="0" cy="0"/>
        </a:xfrm>
      </p:grpSpPr>
      <p:grpSp>
        <p:nvGrpSpPr>
          <p:cNvPr id="328" name="Google Shape;328;p35"/>
          <p:cNvGrpSpPr/>
          <p:nvPr/>
        </p:nvGrpSpPr>
        <p:grpSpPr>
          <a:xfrm>
            <a:off x="0" y="-6350"/>
            <a:ext cx="9144001" cy="5149850"/>
            <a:chOff x="0" y="-8467"/>
            <a:chExt cx="12192000" cy="6866467"/>
          </a:xfrm>
        </p:grpSpPr>
        <p:cxnSp>
          <p:nvCxnSpPr>
            <p:cNvPr id="329" name="Google Shape;329;p35"/>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30" name="Google Shape;330;p35"/>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31" name="Google Shape;331;p3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32" name="Google Shape;332;p3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3" name="Google Shape;333;p35"/>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335" name="Google Shape;335;p3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336" name="Google Shape;336;p3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337" name="Google Shape;337;p35"/>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35"/>
          <p:cNvCxnSpPr/>
          <p:nvPr/>
        </p:nvCxnSpPr>
        <p:spPr>
          <a:xfrm>
            <a:off x="3181353" y="1095375"/>
            <a:ext cx="0" cy="2952750"/>
          </a:xfrm>
          <a:prstGeom prst="straightConnector1">
            <a:avLst/>
          </a:prstGeom>
          <a:noFill/>
          <a:ln cap="rnd" cmpd="sng" w="12700">
            <a:solidFill>
              <a:schemeClr val="accent1"/>
            </a:solidFill>
            <a:prstDash val="solid"/>
            <a:round/>
            <a:headEnd len="sm" w="sm" type="none"/>
            <a:tailEnd len="sm" w="sm" type="none"/>
          </a:ln>
        </p:spPr>
      </p:cxnSp>
      <p:sp>
        <p:nvSpPr>
          <p:cNvPr id="340" name="Google Shape;340;p35"/>
          <p:cNvSpPr txBox="1"/>
          <p:nvPr>
            <p:ph type="title"/>
          </p:nvPr>
        </p:nvSpPr>
        <p:spPr>
          <a:xfrm>
            <a:off x="482600" y="612478"/>
            <a:ext cx="2525519" cy="3918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600"/>
              <a:t>Rollen</a:t>
            </a:r>
            <a:endParaRPr/>
          </a:p>
        </p:txBody>
      </p:sp>
      <p:sp>
        <p:nvSpPr>
          <p:cNvPr id="341" name="Google Shape;341;p35"/>
          <p:cNvSpPr txBox="1"/>
          <p:nvPr>
            <p:ph idx="1" type="body"/>
          </p:nvPr>
        </p:nvSpPr>
        <p:spPr>
          <a:xfrm>
            <a:off x="3490721" y="612478"/>
            <a:ext cx="3464779" cy="3918543"/>
          </a:xfrm>
          <a:prstGeom prst="rect">
            <a:avLst/>
          </a:prstGeom>
          <a:noFill/>
          <a:ln>
            <a:noFill/>
          </a:ln>
        </p:spPr>
        <p:txBody>
          <a:bodyPr anchorCtr="0" anchor="ctr" bIns="45700" lIns="91425" spcFirstLastPara="1" rIns="91425" wrap="square" tIns="45700">
            <a:noAutofit/>
          </a:bodyPr>
          <a:lstStyle/>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Product Owner(representeert stakeholders)</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Ontwikkel Team(zelforganiserend)</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Scrum Master(faciliteert en coacht -&gt; hoeveelheid werk neemt af naarmate het team ingewerkt 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5" name="Shape 345"/>
        <p:cNvGrpSpPr/>
        <p:nvPr/>
      </p:nvGrpSpPr>
      <p:grpSpPr>
        <a:xfrm>
          <a:off x="0" y="0"/>
          <a:ext cx="0" cy="0"/>
          <a:chOff x="0" y="0"/>
          <a:chExt cx="0" cy="0"/>
        </a:xfrm>
      </p:grpSpPr>
      <p:grpSp>
        <p:nvGrpSpPr>
          <p:cNvPr id="346" name="Google Shape;346;p36"/>
          <p:cNvGrpSpPr/>
          <p:nvPr/>
        </p:nvGrpSpPr>
        <p:grpSpPr>
          <a:xfrm>
            <a:off x="0" y="-6350"/>
            <a:ext cx="9144001" cy="5149850"/>
            <a:chOff x="0" y="-8467"/>
            <a:chExt cx="12192000" cy="6866467"/>
          </a:xfrm>
        </p:grpSpPr>
        <p:cxnSp>
          <p:nvCxnSpPr>
            <p:cNvPr id="347" name="Google Shape;347;p36"/>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48" name="Google Shape;348;p36"/>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49" name="Google Shape;349;p3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50" name="Google Shape;350;p3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51" name="Google Shape;351;p36"/>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353" name="Google Shape;353;p3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354" name="Google Shape;354;p3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355" name="Google Shape;355;p36"/>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6"/>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7" name="Google Shape;357;p36"/>
          <p:cNvCxnSpPr/>
          <p:nvPr/>
        </p:nvCxnSpPr>
        <p:spPr>
          <a:xfrm>
            <a:off x="3181353" y="1095375"/>
            <a:ext cx="0" cy="2952750"/>
          </a:xfrm>
          <a:prstGeom prst="straightConnector1">
            <a:avLst/>
          </a:prstGeom>
          <a:noFill/>
          <a:ln cap="rnd" cmpd="sng" w="12700">
            <a:solidFill>
              <a:schemeClr val="accent1"/>
            </a:solidFill>
            <a:prstDash val="solid"/>
            <a:round/>
            <a:headEnd len="sm" w="sm" type="none"/>
            <a:tailEnd len="sm" w="sm" type="none"/>
          </a:ln>
        </p:spPr>
      </p:cxnSp>
      <p:sp>
        <p:nvSpPr>
          <p:cNvPr id="358" name="Google Shape;358;p36"/>
          <p:cNvSpPr txBox="1"/>
          <p:nvPr>
            <p:ph type="title"/>
          </p:nvPr>
        </p:nvSpPr>
        <p:spPr>
          <a:xfrm>
            <a:off x="482600" y="612478"/>
            <a:ext cx="2525519" cy="3918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600"/>
              <a:t>Events</a:t>
            </a:r>
            <a:endParaRPr/>
          </a:p>
        </p:txBody>
      </p:sp>
      <p:sp>
        <p:nvSpPr>
          <p:cNvPr id="359" name="Google Shape;359;p36"/>
          <p:cNvSpPr txBox="1"/>
          <p:nvPr>
            <p:ph idx="1" type="body"/>
          </p:nvPr>
        </p:nvSpPr>
        <p:spPr>
          <a:xfrm>
            <a:off x="3490721" y="612478"/>
            <a:ext cx="3464779" cy="3918543"/>
          </a:xfrm>
          <a:prstGeom prst="rect">
            <a:avLst/>
          </a:prstGeom>
          <a:noFill/>
          <a:ln>
            <a:noFill/>
          </a:ln>
        </p:spPr>
        <p:txBody>
          <a:bodyPr anchorCtr="0" anchor="ctr" bIns="45700" lIns="91425" spcFirstLastPara="1" rIns="91425" wrap="square" tIns="45700">
            <a:noAutofit/>
          </a:bodyPr>
          <a:lstStyle/>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Sprint</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Planning</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Stand-up</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Review</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Retrospective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3" name="Shape 363"/>
        <p:cNvGrpSpPr/>
        <p:nvPr/>
      </p:nvGrpSpPr>
      <p:grpSpPr>
        <a:xfrm>
          <a:off x="0" y="0"/>
          <a:ext cx="0" cy="0"/>
          <a:chOff x="0" y="0"/>
          <a:chExt cx="0" cy="0"/>
        </a:xfrm>
      </p:grpSpPr>
      <p:grpSp>
        <p:nvGrpSpPr>
          <p:cNvPr id="364" name="Google Shape;364;p37"/>
          <p:cNvGrpSpPr/>
          <p:nvPr/>
        </p:nvGrpSpPr>
        <p:grpSpPr>
          <a:xfrm>
            <a:off x="0" y="-6350"/>
            <a:ext cx="9144001" cy="5149850"/>
            <a:chOff x="0" y="-8467"/>
            <a:chExt cx="12192000" cy="6866467"/>
          </a:xfrm>
        </p:grpSpPr>
        <p:cxnSp>
          <p:nvCxnSpPr>
            <p:cNvPr id="365" name="Google Shape;365;p37"/>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66" name="Google Shape;366;p37"/>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67" name="Google Shape;367;p3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68" name="Google Shape;368;p3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69" name="Google Shape;369;p37"/>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371" name="Google Shape;371;p3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372" name="Google Shape;372;p3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373" name="Google Shape;373;p37"/>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7"/>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75" name="Google Shape;375;p37"/>
          <p:cNvCxnSpPr/>
          <p:nvPr/>
        </p:nvCxnSpPr>
        <p:spPr>
          <a:xfrm>
            <a:off x="3181353" y="1095375"/>
            <a:ext cx="0" cy="2952750"/>
          </a:xfrm>
          <a:prstGeom prst="straightConnector1">
            <a:avLst/>
          </a:prstGeom>
          <a:noFill/>
          <a:ln cap="rnd" cmpd="sng" w="12700">
            <a:solidFill>
              <a:schemeClr val="accent1"/>
            </a:solidFill>
            <a:prstDash val="solid"/>
            <a:round/>
            <a:headEnd len="sm" w="sm" type="none"/>
            <a:tailEnd len="sm" w="sm" type="none"/>
          </a:ln>
        </p:spPr>
      </p:cxnSp>
      <p:sp>
        <p:nvSpPr>
          <p:cNvPr id="376" name="Google Shape;376;p37"/>
          <p:cNvSpPr txBox="1"/>
          <p:nvPr>
            <p:ph type="title"/>
          </p:nvPr>
        </p:nvSpPr>
        <p:spPr>
          <a:xfrm>
            <a:off x="482600" y="612478"/>
            <a:ext cx="2525519" cy="3918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600"/>
              <a:t>Artifacts</a:t>
            </a:r>
            <a:endParaRPr/>
          </a:p>
        </p:txBody>
      </p:sp>
      <p:sp>
        <p:nvSpPr>
          <p:cNvPr id="377" name="Google Shape;377;p37"/>
          <p:cNvSpPr txBox="1"/>
          <p:nvPr>
            <p:ph idx="1" type="body"/>
          </p:nvPr>
        </p:nvSpPr>
        <p:spPr>
          <a:xfrm>
            <a:off x="3490721" y="612478"/>
            <a:ext cx="3464779" cy="3918543"/>
          </a:xfrm>
          <a:prstGeom prst="rect">
            <a:avLst/>
          </a:prstGeom>
          <a:noFill/>
          <a:ln>
            <a:noFill/>
          </a:ln>
        </p:spPr>
        <p:txBody>
          <a:bodyPr anchorCtr="0" anchor="ctr" bIns="45700" lIns="91425" spcFirstLastPara="1" rIns="91425" wrap="square" tIns="45700">
            <a:noAutofit/>
          </a:bodyPr>
          <a:lstStyle/>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Product backlog</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Sprint backlog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5" name="Shape 165"/>
        <p:cNvGrpSpPr/>
        <p:nvPr/>
      </p:nvGrpSpPr>
      <p:grpSpPr>
        <a:xfrm>
          <a:off x="0" y="0"/>
          <a:ext cx="0" cy="0"/>
          <a:chOff x="0" y="0"/>
          <a:chExt cx="0" cy="0"/>
        </a:xfrm>
      </p:grpSpPr>
      <p:grpSp>
        <p:nvGrpSpPr>
          <p:cNvPr id="166" name="Google Shape;166;p20"/>
          <p:cNvGrpSpPr/>
          <p:nvPr/>
        </p:nvGrpSpPr>
        <p:grpSpPr>
          <a:xfrm>
            <a:off x="0" y="-6350"/>
            <a:ext cx="9144001" cy="5149850"/>
            <a:chOff x="0" y="-8467"/>
            <a:chExt cx="12192000" cy="6866467"/>
          </a:xfrm>
        </p:grpSpPr>
        <p:cxnSp>
          <p:nvCxnSpPr>
            <p:cNvPr id="167" name="Google Shape;167;p20"/>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68" name="Google Shape;168;p20"/>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69" name="Google Shape;169;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70" name="Google Shape;170;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71" name="Google Shape;171;p20"/>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173" name="Google Shape;173;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174" name="Google Shape;174;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175" name="Google Shape;175;p20"/>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7" name="Google Shape;177;p20"/>
          <p:cNvCxnSpPr/>
          <p:nvPr/>
        </p:nvCxnSpPr>
        <p:spPr>
          <a:xfrm>
            <a:off x="3181353" y="1095375"/>
            <a:ext cx="0" cy="2952750"/>
          </a:xfrm>
          <a:prstGeom prst="straightConnector1">
            <a:avLst/>
          </a:prstGeom>
          <a:noFill/>
          <a:ln cap="rnd" cmpd="sng" w="12700">
            <a:solidFill>
              <a:schemeClr val="accent1"/>
            </a:solidFill>
            <a:prstDash val="solid"/>
            <a:round/>
            <a:headEnd len="sm" w="sm" type="none"/>
            <a:tailEnd len="sm" w="sm" type="none"/>
          </a:ln>
        </p:spPr>
      </p:cxnSp>
      <p:sp>
        <p:nvSpPr>
          <p:cNvPr id="178" name="Google Shape;178;p20"/>
          <p:cNvSpPr txBox="1"/>
          <p:nvPr>
            <p:ph type="title"/>
          </p:nvPr>
        </p:nvSpPr>
        <p:spPr>
          <a:xfrm>
            <a:off x="482600" y="612478"/>
            <a:ext cx="2525519" cy="3918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600"/>
              <a:t>Laurens van Eekhout</a:t>
            </a:r>
            <a:endParaRPr/>
          </a:p>
        </p:txBody>
      </p:sp>
      <p:sp>
        <p:nvSpPr>
          <p:cNvPr id="179" name="Google Shape;179;p20"/>
          <p:cNvSpPr txBox="1"/>
          <p:nvPr>
            <p:ph idx="1" type="body"/>
          </p:nvPr>
        </p:nvSpPr>
        <p:spPr>
          <a:xfrm>
            <a:off x="3490721" y="612478"/>
            <a:ext cx="3464779" cy="3918543"/>
          </a:xfrm>
          <a:prstGeom prst="rect">
            <a:avLst/>
          </a:prstGeom>
          <a:noFill/>
          <a:ln>
            <a:noFill/>
          </a:ln>
        </p:spPr>
        <p:txBody>
          <a:bodyPr anchorCtr="0" anchor="ctr" bIns="45700" lIns="91425" spcFirstLastPara="1" rIns="91425" wrap="square" tIns="45700">
            <a:noAutofit/>
          </a:bodyPr>
          <a:lstStyle/>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Bij TKP sinds half 2013</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ICT</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Oracle/JAVA ontwikkelaar</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Officiele functie: DevOps engineer</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Scrum Master</a:t>
            </a:r>
            <a:endParaRPr/>
          </a:p>
          <a:p>
            <a:pPr indent="0" lvl="0" marL="0" rtl="0" algn="l">
              <a:spcBef>
                <a:spcPts val="1000"/>
              </a:spcBef>
              <a:spcAft>
                <a:spcPts val="0"/>
              </a:spcAft>
              <a:buSzPts val="1080"/>
              <a:buFont typeface="Noto Sans Symbols"/>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Definition of Done</a:t>
            </a:r>
            <a:endParaRPr/>
          </a:p>
        </p:txBody>
      </p:sp>
      <p:sp>
        <p:nvSpPr>
          <p:cNvPr id="383" name="Google Shape;383;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7" name="Shape 387"/>
        <p:cNvGrpSpPr/>
        <p:nvPr/>
      </p:nvGrpSpPr>
      <p:grpSpPr>
        <a:xfrm>
          <a:off x="0" y="0"/>
          <a:ext cx="0" cy="0"/>
          <a:chOff x="0" y="0"/>
          <a:chExt cx="0" cy="0"/>
        </a:xfrm>
      </p:grpSpPr>
      <p:grpSp>
        <p:nvGrpSpPr>
          <p:cNvPr id="388" name="Google Shape;388;p39"/>
          <p:cNvGrpSpPr/>
          <p:nvPr/>
        </p:nvGrpSpPr>
        <p:grpSpPr>
          <a:xfrm>
            <a:off x="0" y="-6350"/>
            <a:ext cx="9144001" cy="5149850"/>
            <a:chOff x="0" y="-8467"/>
            <a:chExt cx="12192000" cy="6866467"/>
          </a:xfrm>
        </p:grpSpPr>
        <p:cxnSp>
          <p:nvCxnSpPr>
            <p:cNvPr id="389" name="Google Shape;389;p39"/>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90" name="Google Shape;390;p39"/>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91" name="Google Shape;391;p3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92" name="Google Shape;392;p3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93" name="Google Shape;393;p39"/>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395" name="Google Shape;395;p3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396" name="Google Shape;396;p3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397" name="Google Shape;397;p39"/>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9"/>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9" name="Google Shape;399;p39"/>
          <p:cNvCxnSpPr/>
          <p:nvPr/>
        </p:nvCxnSpPr>
        <p:spPr>
          <a:xfrm>
            <a:off x="3181353" y="1095375"/>
            <a:ext cx="0" cy="2952750"/>
          </a:xfrm>
          <a:prstGeom prst="straightConnector1">
            <a:avLst/>
          </a:prstGeom>
          <a:noFill/>
          <a:ln cap="rnd" cmpd="sng" w="12700">
            <a:solidFill>
              <a:schemeClr val="accent1"/>
            </a:solidFill>
            <a:prstDash val="solid"/>
            <a:round/>
            <a:headEnd len="sm" w="sm" type="none"/>
            <a:tailEnd len="sm" w="sm" type="none"/>
          </a:ln>
        </p:spPr>
      </p:cxnSp>
      <p:sp>
        <p:nvSpPr>
          <p:cNvPr id="400" name="Google Shape;400;p39"/>
          <p:cNvSpPr txBox="1"/>
          <p:nvPr>
            <p:ph type="title"/>
          </p:nvPr>
        </p:nvSpPr>
        <p:spPr>
          <a:xfrm>
            <a:off x="482600" y="612478"/>
            <a:ext cx="2525519" cy="3918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300"/>
              <a:t>Scrumguide</a:t>
            </a:r>
            <a:endParaRPr/>
          </a:p>
        </p:txBody>
      </p:sp>
      <p:sp>
        <p:nvSpPr>
          <p:cNvPr id="401" name="Google Shape;401;p39"/>
          <p:cNvSpPr txBox="1"/>
          <p:nvPr>
            <p:ph idx="1" type="body"/>
          </p:nvPr>
        </p:nvSpPr>
        <p:spPr>
          <a:xfrm>
            <a:off x="3490721" y="612478"/>
            <a:ext cx="3464779" cy="3918543"/>
          </a:xfrm>
          <a:prstGeom prst="rect">
            <a:avLst/>
          </a:prstGeom>
          <a:noFill/>
          <a:ln>
            <a:noFill/>
          </a:ln>
        </p:spPr>
        <p:txBody>
          <a:bodyPr anchorCtr="0" anchor="ctr" bIns="45700" lIns="91425" spcFirstLastPara="1" rIns="91425" wrap="square" tIns="45700">
            <a:noAutofit/>
          </a:bodyPr>
          <a:lstStyle/>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Scrum.org</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Diverse talen</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Slechts 16 pagina’s, tenzij je ‘m in het Duits download...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Overview</a:t>
            </a:r>
            <a:endParaRPr/>
          </a:p>
        </p:txBody>
      </p:sp>
      <p:pic>
        <p:nvPicPr>
          <p:cNvPr id="407" name="Google Shape;407;p40"/>
          <p:cNvPicPr preferRelativeResize="0"/>
          <p:nvPr/>
        </p:nvPicPr>
        <p:blipFill rotWithShape="1">
          <a:blip r:embed="rId4">
            <a:alphaModFix/>
          </a:blip>
          <a:srcRect b="0" l="0" r="0" t="0"/>
          <a:stretch/>
        </p:blipFill>
        <p:spPr>
          <a:xfrm>
            <a:off x="2232450" y="445025"/>
            <a:ext cx="4566601" cy="45666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1" name="Shape 411"/>
        <p:cNvGrpSpPr/>
        <p:nvPr/>
      </p:nvGrpSpPr>
      <p:grpSpPr>
        <a:xfrm>
          <a:off x="0" y="0"/>
          <a:ext cx="0" cy="0"/>
          <a:chOff x="0" y="0"/>
          <a:chExt cx="0" cy="0"/>
        </a:xfrm>
      </p:grpSpPr>
      <p:grpSp>
        <p:nvGrpSpPr>
          <p:cNvPr id="412" name="Google Shape;412;p41"/>
          <p:cNvGrpSpPr/>
          <p:nvPr/>
        </p:nvGrpSpPr>
        <p:grpSpPr>
          <a:xfrm>
            <a:off x="0" y="-6350"/>
            <a:ext cx="9144001" cy="5149850"/>
            <a:chOff x="0" y="-8467"/>
            <a:chExt cx="12192000" cy="6866467"/>
          </a:xfrm>
        </p:grpSpPr>
        <p:cxnSp>
          <p:nvCxnSpPr>
            <p:cNvPr id="413" name="Google Shape;413;p4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414" name="Google Shape;414;p4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415" name="Google Shape;415;p4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416" name="Google Shape;416;p4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17" name="Google Shape;417;p41"/>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419" name="Google Shape;419;p4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420" name="Google Shape;420;p4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421" name="Google Shape;421;p41"/>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1"/>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23" name="Google Shape;423;p41"/>
          <p:cNvCxnSpPr/>
          <p:nvPr/>
        </p:nvCxnSpPr>
        <p:spPr>
          <a:xfrm>
            <a:off x="3181353" y="1095375"/>
            <a:ext cx="0" cy="2952750"/>
          </a:xfrm>
          <a:prstGeom prst="straightConnector1">
            <a:avLst/>
          </a:prstGeom>
          <a:noFill/>
          <a:ln cap="rnd" cmpd="sng" w="12700">
            <a:solidFill>
              <a:schemeClr val="accent1"/>
            </a:solidFill>
            <a:prstDash val="solid"/>
            <a:round/>
            <a:headEnd len="sm" w="sm" type="none"/>
            <a:tailEnd len="sm" w="sm" type="none"/>
          </a:ln>
        </p:spPr>
      </p:cxnSp>
      <p:sp>
        <p:nvSpPr>
          <p:cNvPr id="424" name="Google Shape;424;p41"/>
          <p:cNvSpPr txBox="1"/>
          <p:nvPr>
            <p:ph type="title"/>
          </p:nvPr>
        </p:nvSpPr>
        <p:spPr>
          <a:xfrm>
            <a:off x="482600" y="612478"/>
            <a:ext cx="2525519" cy="3918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300"/>
              <a:t>Transitie naar Agile/Scrum</a:t>
            </a:r>
            <a:endParaRPr/>
          </a:p>
        </p:txBody>
      </p:sp>
      <p:sp>
        <p:nvSpPr>
          <p:cNvPr id="425" name="Google Shape;425;p41"/>
          <p:cNvSpPr txBox="1"/>
          <p:nvPr>
            <p:ph idx="1" type="body"/>
          </p:nvPr>
        </p:nvSpPr>
        <p:spPr>
          <a:xfrm>
            <a:off x="3490721" y="612478"/>
            <a:ext cx="3464779" cy="3918543"/>
          </a:xfrm>
          <a:prstGeom prst="rect">
            <a:avLst/>
          </a:prstGeom>
          <a:noFill/>
          <a:ln>
            <a:noFill/>
          </a:ln>
        </p:spPr>
        <p:txBody>
          <a:bodyPr anchorCtr="0" anchor="ctr" bIns="45700" lIns="91425" spcFirstLastPara="1" rIns="91425" wrap="square" tIns="45700">
            <a:noAutofit/>
          </a:bodyPr>
          <a:lstStyle/>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Bepalen hoe lang een sprint duurt</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Teams samenstellen</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Bij TKP heeft elk team dezelfde duur en starttijd: heartbeat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29" name="Shape 429"/>
        <p:cNvGrpSpPr/>
        <p:nvPr/>
      </p:nvGrpSpPr>
      <p:grpSpPr>
        <a:xfrm>
          <a:off x="0" y="0"/>
          <a:ext cx="0" cy="0"/>
          <a:chOff x="0" y="0"/>
          <a:chExt cx="0" cy="0"/>
        </a:xfrm>
      </p:grpSpPr>
      <p:grpSp>
        <p:nvGrpSpPr>
          <p:cNvPr id="430" name="Google Shape;430;p42"/>
          <p:cNvGrpSpPr/>
          <p:nvPr/>
        </p:nvGrpSpPr>
        <p:grpSpPr>
          <a:xfrm>
            <a:off x="0" y="-6350"/>
            <a:ext cx="9144001" cy="5149850"/>
            <a:chOff x="0" y="-8467"/>
            <a:chExt cx="12192000" cy="6866467"/>
          </a:xfrm>
        </p:grpSpPr>
        <p:cxnSp>
          <p:nvCxnSpPr>
            <p:cNvPr id="431" name="Google Shape;431;p4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432" name="Google Shape;432;p4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433" name="Google Shape;433;p4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434" name="Google Shape;434;p4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35" name="Google Shape;435;p42"/>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437" name="Google Shape;437;p4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438" name="Google Shape;438;p4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439" name="Google Shape;439;p42"/>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2"/>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42"/>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nvGrpSpPr>
          <p:cNvPr id="442" name="Google Shape;442;p42"/>
          <p:cNvGrpSpPr/>
          <p:nvPr/>
        </p:nvGrpSpPr>
        <p:grpSpPr>
          <a:xfrm>
            <a:off x="734303" y="-6350"/>
            <a:ext cx="3575050" cy="5149850"/>
            <a:chOff x="7425267" y="-8467"/>
            <a:chExt cx="4766733" cy="6866467"/>
          </a:xfrm>
        </p:grpSpPr>
        <p:cxnSp>
          <p:nvCxnSpPr>
            <p:cNvPr id="443" name="Google Shape;443;p42"/>
            <p:cNvCxnSpPr/>
            <p:nvPr/>
          </p:nvCxnSpPr>
          <p:spPr>
            <a:xfrm>
              <a:off x="9371012" y="0"/>
              <a:ext cx="1219200" cy="6858000"/>
            </a:xfrm>
            <a:prstGeom prst="straightConnector1">
              <a:avLst/>
            </a:prstGeom>
            <a:noFill/>
            <a:ln cap="flat" cmpd="sng" w="9525">
              <a:solidFill>
                <a:srgbClr val="BFBFBF">
                  <a:alpha val="74901"/>
                </a:srgbClr>
              </a:solidFill>
              <a:prstDash val="solid"/>
              <a:round/>
              <a:headEnd len="sm" w="sm" type="none"/>
              <a:tailEnd len="sm" w="sm" type="none"/>
            </a:ln>
          </p:spPr>
        </p:cxnSp>
        <p:cxnSp>
          <p:nvCxnSpPr>
            <p:cNvPr id="444" name="Google Shape;444;p42"/>
            <p:cNvCxnSpPr/>
            <p:nvPr/>
          </p:nvCxnSpPr>
          <p:spPr>
            <a:xfrm flipH="1">
              <a:off x="7425267" y="3681413"/>
              <a:ext cx="4763558" cy="3176587"/>
            </a:xfrm>
            <a:prstGeom prst="straightConnector1">
              <a:avLst/>
            </a:prstGeom>
            <a:noFill/>
            <a:ln cap="flat" cmpd="sng" w="9525">
              <a:solidFill>
                <a:srgbClr val="BFBFBF">
                  <a:alpha val="80000"/>
                </a:srgbClr>
              </a:solidFill>
              <a:prstDash val="solid"/>
              <a:round/>
              <a:headEnd len="sm" w="sm" type="none"/>
              <a:tailEnd len="sm" w="sm" type="none"/>
            </a:ln>
          </p:spPr>
        </p:cxnSp>
        <p:sp>
          <p:nvSpPr>
            <p:cNvPr id="445" name="Google Shape;445;p4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46" name="Google Shape;446;p4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47" name="Google Shape;447;p42"/>
            <p:cNvSpPr/>
            <p:nvPr/>
          </p:nvSpPr>
          <p:spPr>
            <a:xfrm>
              <a:off x="8932333" y="3048000"/>
              <a:ext cx="3259667" cy="3810000"/>
            </a:xfrm>
            <a:prstGeom prst="triangle">
              <a:avLst>
                <a:gd fmla="val 100000" name="adj"/>
              </a:avLst>
            </a:prstGeom>
            <a:solidFill>
              <a:srgbClr val="9E3611">
                <a:alpha val="71764"/>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60000"/>
              </a:srgbClr>
            </a:solidFill>
            <a:ln>
              <a:noFill/>
            </a:ln>
          </p:spPr>
        </p:sp>
        <p:sp>
          <p:nvSpPr>
            <p:cNvPr id="449" name="Google Shape;449;p4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EF8B67">
                <a:alpha val="69803"/>
              </a:srgbClr>
            </a:solidFill>
            <a:ln>
              <a:noFill/>
            </a:ln>
          </p:spPr>
        </p:sp>
        <p:sp>
          <p:nvSpPr>
            <p:cNvPr id="450" name="Google Shape;450;p4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51" name="Google Shape;451;p4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42"/>
          <p:cNvSpPr txBox="1"/>
          <p:nvPr>
            <p:ph type="title"/>
          </p:nvPr>
        </p:nvSpPr>
        <p:spPr>
          <a:xfrm>
            <a:off x="489360" y="1036864"/>
            <a:ext cx="2660686" cy="30697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300"/>
              <a:t>Rollen invullen</a:t>
            </a:r>
            <a:endParaRPr/>
          </a:p>
        </p:txBody>
      </p:sp>
      <p:sp>
        <p:nvSpPr>
          <p:cNvPr id="453" name="Google Shape;453;p42"/>
          <p:cNvSpPr/>
          <p:nvPr/>
        </p:nvSpPr>
        <p:spPr>
          <a:xfrm>
            <a:off x="4306968" y="0"/>
            <a:ext cx="4837032"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nvGrpSpPr>
          <p:cNvPr id="454" name="Google Shape;454;p42"/>
          <p:cNvGrpSpPr/>
          <p:nvPr/>
        </p:nvGrpSpPr>
        <p:grpSpPr>
          <a:xfrm>
            <a:off x="3639407" y="710630"/>
            <a:ext cx="5019610" cy="3612977"/>
            <a:chOff x="0" y="2207"/>
            <a:chExt cx="5019610" cy="3612977"/>
          </a:xfrm>
        </p:grpSpPr>
        <p:sp>
          <p:nvSpPr>
            <p:cNvPr id="455" name="Google Shape;455;p42"/>
            <p:cNvSpPr/>
            <p:nvPr/>
          </p:nvSpPr>
          <p:spPr>
            <a:xfrm>
              <a:off x="0" y="2207"/>
              <a:ext cx="5019610" cy="103227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2"/>
            <p:cNvSpPr/>
            <p:nvPr/>
          </p:nvSpPr>
          <p:spPr>
            <a:xfrm>
              <a:off x="312264" y="234470"/>
              <a:ext cx="567753" cy="567753"/>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2"/>
            <p:cNvSpPr/>
            <p:nvPr/>
          </p:nvSpPr>
          <p:spPr>
            <a:xfrm>
              <a:off x="1192282" y="2207"/>
              <a:ext cx="3826162" cy="103227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2"/>
            <p:cNvSpPr txBox="1"/>
            <p:nvPr/>
          </p:nvSpPr>
          <p:spPr>
            <a:xfrm>
              <a:off x="1192282" y="2207"/>
              <a:ext cx="3826162" cy="1032279"/>
            </a:xfrm>
            <a:prstGeom prst="rect">
              <a:avLst/>
            </a:prstGeom>
            <a:noFill/>
            <a:ln>
              <a:noFill/>
            </a:ln>
          </p:spPr>
          <p:txBody>
            <a:bodyPr anchorCtr="0" anchor="ctr" bIns="109250" lIns="109250" spcFirstLastPara="1" rIns="109250" wrap="square" tIns="109250">
              <a:noAutofit/>
            </a:bodyPr>
            <a:lstStyle/>
            <a:p>
              <a:pPr indent="0" lvl="0" marL="0" marR="0" rtl="0" algn="l">
                <a:lnSpc>
                  <a:spcPct val="90000"/>
                </a:lnSpc>
                <a:spcBef>
                  <a:spcPts val="0"/>
                </a:spcBef>
                <a:spcAft>
                  <a:spcPts val="0"/>
                </a:spcAft>
                <a:buClr>
                  <a:schemeClr val="dk1"/>
                </a:buClr>
                <a:buSzPts val="2500"/>
                <a:buFont typeface="Trebuchet MS"/>
                <a:buNone/>
              </a:pPr>
              <a:r>
                <a:rPr b="0" i="0" lang="en-US" sz="2500" u="none" cap="none" strike="noStrike">
                  <a:solidFill>
                    <a:schemeClr val="dk1"/>
                  </a:solidFill>
                  <a:latin typeface="Trebuchet MS"/>
                  <a:ea typeface="Trebuchet MS"/>
                  <a:cs typeface="Trebuchet MS"/>
                  <a:sym typeface="Trebuchet MS"/>
                </a:rPr>
                <a:t>Product Owner</a:t>
              </a:r>
              <a:endParaRPr/>
            </a:p>
          </p:txBody>
        </p:sp>
        <p:sp>
          <p:nvSpPr>
            <p:cNvPr id="459" name="Google Shape;459;p42"/>
            <p:cNvSpPr/>
            <p:nvPr/>
          </p:nvSpPr>
          <p:spPr>
            <a:xfrm>
              <a:off x="0" y="1292556"/>
              <a:ext cx="5019610" cy="103227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2"/>
            <p:cNvSpPr/>
            <p:nvPr/>
          </p:nvSpPr>
          <p:spPr>
            <a:xfrm>
              <a:off x="312264" y="1524819"/>
              <a:ext cx="567753" cy="567753"/>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2"/>
            <p:cNvSpPr/>
            <p:nvPr/>
          </p:nvSpPr>
          <p:spPr>
            <a:xfrm>
              <a:off x="1192282" y="1292556"/>
              <a:ext cx="3826162" cy="103227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2"/>
            <p:cNvSpPr txBox="1"/>
            <p:nvPr/>
          </p:nvSpPr>
          <p:spPr>
            <a:xfrm>
              <a:off x="1192282" y="1292556"/>
              <a:ext cx="3826162" cy="1032279"/>
            </a:xfrm>
            <a:prstGeom prst="rect">
              <a:avLst/>
            </a:prstGeom>
            <a:noFill/>
            <a:ln>
              <a:noFill/>
            </a:ln>
          </p:spPr>
          <p:txBody>
            <a:bodyPr anchorCtr="0" anchor="ctr" bIns="109250" lIns="109250" spcFirstLastPara="1" rIns="109250" wrap="square" tIns="109250">
              <a:noAutofit/>
            </a:bodyPr>
            <a:lstStyle/>
            <a:p>
              <a:pPr indent="0" lvl="0" marL="0" marR="0" rtl="0" algn="l">
                <a:lnSpc>
                  <a:spcPct val="90000"/>
                </a:lnSpc>
                <a:spcBef>
                  <a:spcPts val="0"/>
                </a:spcBef>
                <a:spcAft>
                  <a:spcPts val="0"/>
                </a:spcAft>
                <a:buClr>
                  <a:schemeClr val="dk1"/>
                </a:buClr>
                <a:buSzPts val="2500"/>
                <a:buFont typeface="Trebuchet MS"/>
                <a:buNone/>
              </a:pPr>
              <a:r>
                <a:rPr b="0" i="0" lang="en-US" sz="2500" u="none" cap="none" strike="noStrike">
                  <a:solidFill>
                    <a:schemeClr val="dk1"/>
                  </a:solidFill>
                  <a:latin typeface="Trebuchet MS"/>
                  <a:ea typeface="Trebuchet MS"/>
                  <a:cs typeface="Trebuchet MS"/>
                  <a:sym typeface="Trebuchet MS"/>
                </a:rPr>
                <a:t>Scrum Master</a:t>
              </a:r>
              <a:endParaRPr/>
            </a:p>
          </p:txBody>
        </p:sp>
        <p:sp>
          <p:nvSpPr>
            <p:cNvPr id="463" name="Google Shape;463;p42"/>
            <p:cNvSpPr/>
            <p:nvPr/>
          </p:nvSpPr>
          <p:spPr>
            <a:xfrm>
              <a:off x="0" y="2582905"/>
              <a:ext cx="5019610" cy="103227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2"/>
            <p:cNvSpPr/>
            <p:nvPr/>
          </p:nvSpPr>
          <p:spPr>
            <a:xfrm>
              <a:off x="312264" y="2815168"/>
              <a:ext cx="567753" cy="567753"/>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2"/>
            <p:cNvSpPr/>
            <p:nvPr/>
          </p:nvSpPr>
          <p:spPr>
            <a:xfrm>
              <a:off x="1192282" y="2582905"/>
              <a:ext cx="2258824" cy="103227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2"/>
            <p:cNvSpPr txBox="1"/>
            <p:nvPr/>
          </p:nvSpPr>
          <p:spPr>
            <a:xfrm>
              <a:off x="1192282" y="2582905"/>
              <a:ext cx="2258824" cy="1032279"/>
            </a:xfrm>
            <a:prstGeom prst="rect">
              <a:avLst/>
            </a:prstGeom>
            <a:noFill/>
            <a:ln>
              <a:noFill/>
            </a:ln>
          </p:spPr>
          <p:txBody>
            <a:bodyPr anchorCtr="0" anchor="ctr" bIns="109250" lIns="109250" spcFirstLastPara="1" rIns="109250" wrap="square" tIns="109250">
              <a:noAutofit/>
            </a:bodyPr>
            <a:lstStyle/>
            <a:p>
              <a:pPr indent="0" lvl="0" marL="0" marR="0" rtl="0" algn="l">
                <a:lnSpc>
                  <a:spcPct val="90000"/>
                </a:lnSpc>
                <a:spcBef>
                  <a:spcPts val="0"/>
                </a:spcBef>
                <a:spcAft>
                  <a:spcPts val="0"/>
                </a:spcAft>
                <a:buClr>
                  <a:schemeClr val="dk1"/>
                </a:buClr>
                <a:buSzPts val="2500"/>
                <a:buFont typeface="Trebuchet MS"/>
                <a:buNone/>
              </a:pPr>
              <a:r>
                <a:rPr b="0" i="0" lang="en-US" sz="2500" u="none" cap="none" strike="noStrike">
                  <a:solidFill>
                    <a:schemeClr val="dk1"/>
                  </a:solidFill>
                  <a:latin typeface="Trebuchet MS"/>
                  <a:ea typeface="Trebuchet MS"/>
                  <a:cs typeface="Trebuchet MS"/>
                  <a:sym typeface="Trebuchet MS"/>
                </a:rPr>
                <a:t>Team Samenstelling</a:t>
              </a:r>
              <a:endParaRPr/>
            </a:p>
          </p:txBody>
        </p:sp>
        <p:sp>
          <p:nvSpPr>
            <p:cNvPr id="467" name="Google Shape;467;p42"/>
            <p:cNvSpPr/>
            <p:nvPr/>
          </p:nvSpPr>
          <p:spPr>
            <a:xfrm>
              <a:off x="3451106" y="2582905"/>
              <a:ext cx="1567337" cy="103227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2"/>
            <p:cNvSpPr txBox="1"/>
            <p:nvPr/>
          </p:nvSpPr>
          <p:spPr>
            <a:xfrm>
              <a:off x="3451106" y="2582905"/>
              <a:ext cx="1567337" cy="1032279"/>
            </a:xfrm>
            <a:prstGeom prst="rect">
              <a:avLst/>
            </a:prstGeom>
            <a:noFill/>
            <a:ln>
              <a:noFill/>
            </a:ln>
          </p:spPr>
          <p:txBody>
            <a:bodyPr anchorCtr="0" anchor="ctr" bIns="109250" lIns="109250" spcFirstLastPara="1" rIns="109250" wrap="square" tIns="109250">
              <a:noAutofit/>
            </a:bodyPr>
            <a:lstStyle/>
            <a:p>
              <a:pPr indent="0" lvl="0" marL="0" marR="0" rtl="0" algn="l">
                <a:lnSpc>
                  <a:spcPct val="90000"/>
                </a:lnSpc>
                <a:spcBef>
                  <a:spcPts val="0"/>
                </a:spcBef>
                <a:spcAft>
                  <a:spcPts val="0"/>
                </a:spcAft>
                <a:buClr>
                  <a:schemeClr val="dk1"/>
                </a:buClr>
                <a:buSzPts val="1600"/>
                <a:buFont typeface="Trebuchet MS"/>
                <a:buNone/>
              </a:pPr>
              <a:r>
                <a:rPr b="0" i="0" lang="en-US" sz="1600" u="none" cap="none" strike="noStrike">
                  <a:solidFill>
                    <a:schemeClr val="dk1"/>
                  </a:solidFill>
                  <a:latin typeface="Trebuchet MS"/>
                  <a:ea typeface="Trebuchet MS"/>
                  <a:cs typeface="Trebuchet MS"/>
                  <a:sym typeface="Trebuchet MS"/>
                </a:rPr>
                <a:t>Analist / Ontwerp</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90000"/>
                </a:lnSpc>
                <a:spcBef>
                  <a:spcPts val="560"/>
                </a:spcBef>
                <a:spcAft>
                  <a:spcPts val="0"/>
                </a:spcAft>
                <a:buClr>
                  <a:schemeClr val="dk1"/>
                </a:buClr>
                <a:buSzPts val="1600"/>
                <a:buFont typeface="Trebuchet MS"/>
                <a:buNone/>
              </a:pPr>
              <a:r>
                <a:rPr b="0" i="0" lang="en-US" sz="1600" u="none" cap="none" strike="noStrike">
                  <a:solidFill>
                    <a:schemeClr val="dk1"/>
                  </a:solidFill>
                  <a:latin typeface="Trebuchet MS"/>
                  <a:ea typeface="Trebuchet MS"/>
                  <a:cs typeface="Trebuchet MS"/>
                  <a:sym typeface="Trebuchet MS"/>
                </a:rPr>
                <a:t>Bouw</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90000"/>
                </a:lnSpc>
                <a:spcBef>
                  <a:spcPts val="560"/>
                </a:spcBef>
                <a:spcAft>
                  <a:spcPts val="0"/>
                </a:spcAft>
                <a:buClr>
                  <a:schemeClr val="dk1"/>
                </a:buClr>
                <a:buSzPts val="1600"/>
                <a:buFont typeface="Trebuchet MS"/>
                <a:buNone/>
              </a:pPr>
              <a:r>
                <a:rPr b="0" i="0" lang="en-US" sz="1600" u="none" cap="none" strike="noStrike">
                  <a:solidFill>
                    <a:schemeClr val="dk1"/>
                  </a:solidFill>
                  <a:latin typeface="Trebuchet MS"/>
                  <a:ea typeface="Trebuchet MS"/>
                  <a:cs typeface="Trebuchet MS"/>
                  <a:sym typeface="Trebuchet MS"/>
                </a:rPr>
                <a:t>Test</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72" name="Shape 472"/>
        <p:cNvGrpSpPr/>
        <p:nvPr/>
      </p:nvGrpSpPr>
      <p:grpSpPr>
        <a:xfrm>
          <a:off x="0" y="0"/>
          <a:ext cx="0" cy="0"/>
          <a:chOff x="0" y="0"/>
          <a:chExt cx="0" cy="0"/>
        </a:xfrm>
      </p:grpSpPr>
      <p:grpSp>
        <p:nvGrpSpPr>
          <p:cNvPr id="473" name="Google Shape;473;p43"/>
          <p:cNvGrpSpPr/>
          <p:nvPr/>
        </p:nvGrpSpPr>
        <p:grpSpPr>
          <a:xfrm>
            <a:off x="0" y="-6350"/>
            <a:ext cx="9144001" cy="5149850"/>
            <a:chOff x="0" y="-8467"/>
            <a:chExt cx="12192000" cy="6866467"/>
          </a:xfrm>
        </p:grpSpPr>
        <p:cxnSp>
          <p:nvCxnSpPr>
            <p:cNvPr id="474" name="Google Shape;474;p43"/>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475" name="Google Shape;475;p43"/>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476" name="Google Shape;476;p4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477" name="Google Shape;477;p4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78" name="Google Shape;478;p43"/>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480" name="Google Shape;480;p4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481" name="Google Shape;481;p4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482" name="Google Shape;482;p43"/>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3"/>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84" name="Google Shape;484;p43"/>
          <p:cNvCxnSpPr/>
          <p:nvPr/>
        </p:nvCxnSpPr>
        <p:spPr>
          <a:xfrm>
            <a:off x="3181353" y="1095375"/>
            <a:ext cx="0" cy="2952750"/>
          </a:xfrm>
          <a:prstGeom prst="straightConnector1">
            <a:avLst/>
          </a:prstGeom>
          <a:noFill/>
          <a:ln cap="rnd" cmpd="sng" w="12700">
            <a:solidFill>
              <a:schemeClr val="accent1"/>
            </a:solidFill>
            <a:prstDash val="solid"/>
            <a:round/>
            <a:headEnd len="sm" w="sm" type="none"/>
            <a:tailEnd len="sm" w="sm" type="none"/>
          </a:ln>
        </p:spPr>
      </p:cxnSp>
      <p:sp>
        <p:nvSpPr>
          <p:cNvPr id="485" name="Google Shape;485;p43"/>
          <p:cNvSpPr txBox="1"/>
          <p:nvPr>
            <p:ph type="title"/>
          </p:nvPr>
        </p:nvSpPr>
        <p:spPr>
          <a:xfrm>
            <a:off x="482600" y="612478"/>
            <a:ext cx="2525519" cy="3918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600"/>
              <a:t>Backlog</a:t>
            </a:r>
            <a:endParaRPr/>
          </a:p>
        </p:txBody>
      </p:sp>
      <p:sp>
        <p:nvSpPr>
          <p:cNvPr id="486" name="Google Shape;486;p43"/>
          <p:cNvSpPr txBox="1"/>
          <p:nvPr>
            <p:ph idx="1" type="body"/>
          </p:nvPr>
        </p:nvSpPr>
        <p:spPr>
          <a:xfrm>
            <a:off x="3490721" y="612478"/>
            <a:ext cx="3464779" cy="3918543"/>
          </a:xfrm>
          <a:prstGeom prst="rect">
            <a:avLst/>
          </a:prstGeom>
          <a:noFill/>
          <a:ln>
            <a:noFill/>
          </a:ln>
        </p:spPr>
        <p:txBody>
          <a:bodyPr anchorCtr="0" anchor="ctr" bIns="45700" lIns="91425" spcFirstLastPara="1" rIns="91425" wrap="square" tIns="45700">
            <a:noAutofit/>
          </a:bodyPr>
          <a:lstStyle/>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User Stories(brokjes werk)</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Product Owner prioriteert</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Granulariteit</a:t>
            </a:r>
            <a:endParaRPr sz="20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Backlog</a:t>
            </a:r>
            <a:endParaRPr/>
          </a:p>
        </p:txBody>
      </p:sp>
      <p:pic>
        <p:nvPicPr>
          <p:cNvPr id="492" name="Google Shape;492;p44"/>
          <p:cNvPicPr preferRelativeResize="0"/>
          <p:nvPr/>
        </p:nvPicPr>
        <p:blipFill rotWithShape="1">
          <a:blip r:embed="rId3">
            <a:alphaModFix/>
          </a:blip>
          <a:srcRect b="0" l="0" r="0" t="0"/>
          <a:stretch/>
        </p:blipFill>
        <p:spPr>
          <a:xfrm>
            <a:off x="2098000" y="445025"/>
            <a:ext cx="3661025" cy="4544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6" name="Shape 496"/>
        <p:cNvGrpSpPr/>
        <p:nvPr/>
      </p:nvGrpSpPr>
      <p:grpSpPr>
        <a:xfrm>
          <a:off x="0" y="0"/>
          <a:ext cx="0" cy="0"/>
          <a:chOff x="0" y="0"/>
          <a:chExt cx="0" cy="0"/>
        </a:xfrm>
      </p:grpSpPr>
      <p:grpSp>
        <p:nvGrpSpPr>
          <p:cNvPr id="497" name="Google Shape;497;p45"/>
          <p:cNvGrpSpPr/>
          <p:nvPr/>
        </p:nvGrpSpPr>
        <p:grpSpPr>
          <a:xfrm>
            <a:off x="0" y="-6350"/>
            <a:ext cx="9144001" cy="5149850"/>
            <a:chOff x="0" y="-8467"/>
            <a:chExt cx="12192000" cy="6866467"/>
          </a:xfrm>
        </p:grpSpPr>
        <p:cxnSp>
          <p:nvCxnSpPr>
            <p:cNvPr id="498" name="Google Shape;498;p45"/>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499" name="Google Shape;499;p45"/>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500" name="Google Shape;500;p4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501" name="Google Shape;501;p4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02" name="Google Shape;502;p45"/>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504" name="Google Shape;504;p4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505" name="Google Shape;505;p4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506" name="Google Shape;506;p45"/>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5"/>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8" name="Google Shape;508;p45"/>
          <p:cNvCxnSpPr/>
          <p:nvPr/>
        </p:nvCxnSpPr>
        <p:spPr>
          <a:xfrm>
            <a:off x="3181353" y="1095375"/>
            <a:ext cx="0" cy="2952750"/>
          </a:xfrm>
          <a:prstGeom prst="straightConnector1">
            <a:avLst/>
          </a:prstGeom>
          <a:noFill/>
          <a:ln cap="rnd" cmpd="sng" w="12700">
            <a:solidFill>
              <a:schemeClr val="accent1"/>
            </a:solidFill>
            <a:prstDash val="solid"/>
            <a:round/>
            <a:headEnd len="sm" w="sm" type="none"/>
            <a:tailEnd len="sm" w="sm" type="none"/>
          </a:ln>
        </p:spPr>
      </p:cxnSp>
      <p:sp>
        <p:nvSpPr>
          <p:cNvPr id="509" name="Google Shape;509;p45"/>
          <p:cNvSpPr txBox="1"/>
          <p:nvPr>
            <p:ph type="title"/>
          </p:nvPr>
        </p:nvSpPr>
        <p:spPr>
          <a:xfrm>
            <a:off x="482600" y="612478"/>
            <a:ext cx="2525519" cy="3918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600"/>
              <a:t>Planning</a:t>
            </a:r>
            <a:endParaRPr/>
          </a:p>
        </p:txBody>
      </p:sp>
      <p:sp>
        <p:nvSpPr>
          <p:cNvPr id="510" name="Google Shape;510;p45"/>
          <p:cNvSpPr txBox="1"/>
          <p:nvPr>
            <p:ph idx="1" type="body"/>
          </p:nvPr>
        </p:nvSpPr>
        <p:spPr>
          <a:xfrm>
            <a:off x="3490721" y="612478"/>
            <a:ext cx="3464779" cy="3918543"/>
          </a:xfrm>
          <a:prstGeom prst="rect">
            <a:avLst/>
          </a:prstGeom>
          <a:noFill/>
          <a:ln>
            <a:noFill/>
          </a:ln>
        </p:spPr>
        <p:txBody>
          <a:bodyPr anchorCtr="0" anchor="ctr" bIns="45700" lIns="91425" spcFirstLastPara="1" rIns="91425" wrap="square" tIns="45700">
            <a:noAutofit/>
          </a:bodyPr>
          <a:lstStyle/>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Vullen van de Sprint Back Log</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Bepalen wat er gedaan kan worden ahv velocity</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Starten van de sprint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14" name="Shape 514"/>
        <p:cNvGrpSpPr/>
        <p:nvPr/>
      </p:nvGrpSpPr>
      <p:grpSpPr>
        <a:xfrm>
          <a:off x="0" y="0"/>
          <a:ext cx="0" cy="0"/>
          <a:chOff x="0" y="0"/>
          <a:chExt cx="0" cy="0"/>
        </a:xfrm>
      </p:grpSpPr>
      <p:grpSp>
        <p:nvGrpSpPr>
          <p:cNvPr id="515" name="Google Shape;515;p46"/>
          <p:cNvGrpSpPr/>
          <p:nvPr/>
        </p:nvGrpSpPr>
        <p:grpSpPr>
          <a:xfrm>
            <a:off x="0" y="-6350"/>
            <a:ext cx="9144001" cy="5149850"/>
            <a:chOff x="0" y="-8467"/>
            <a:chExt cx="12192000" cy="6866467"/>
          </a:xfrm>
        </p:grpSpPr>
        <p:cxnSp>
          <p:nvCxnSpPr>
            <p:cNvPr id="516" name="Google Shape;516;p46"/>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517" name="Google Shape;517;p46"/>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518" name="Google Shape;518;p4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519" name="Google Shape;519;p4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20" name="Google Shape;520;p46"/>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522" name="Google Shape;522;p4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523" name="Google Shape;523;p4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524" name="Google Shape;524;p46"/>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6"/>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 name="Google Shape;526;p46"/>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27" name="Google Shape;527;p46"/>
          <p:cNvSpPr txBox="1"/>
          <p:nvPr>
            <p:ph type="title"/>
          </p:nvPr>
        </p:nvSpPr>
        <p:spPr>
          <a:xfrm>
            <a:off x="965199" y="457200"/>
            <a:ext cx="7648121" cy="8245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600"/>
              <a:t>Scrumboard</a:t>
            </a:r>
            <a:endParaRPr/>
          </a:p>
        </p:txBody>
      </p:sp>
      <p:sp>
        <p:nvSpPr>
          <p:cNvPr id="528" name="Google Shape;528;p46"/>
          <p:cNvSpPr/>
          <p:nvPr/>
        </p:nvSpPr>
        <p:spPr>
          <a:xfrm rot="10800000">
            <a:off x="0" y="0"/>
            <a:ext cx="631947" cy="4249615"/>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6"/>
          <p:cNvSpPr/>
          <p:nvPr/>
        </p:nvSpPr>
        <p:spPr>
          <a:xfrm flipH="1">
            <a:off x="8807450" y="3009900"/>
            <a:ext cx="336550" cy="21336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46"/>
          <p:cNvGrpSpPr/>
          <p:nvPr/>
        </p:nvGrpSpPr>
        <p:grpSpPr>
          <a:xfrm>
            <a:off x="969438" y="1628590"/>
            <a:ext cx="7205121" cy="2735744"/>
            <a:chOff x="4239" y="167183"/>
            <a:chExt cx="7205121" cy="2735744"/>
          </a:xfrm>
        </p:grpSpPr>
        <p:sp>
          <p:nvSpPr>
            <p:cNvPr id="531" name="Google Shape;531;p46"/>
            <p:cNvSpPr/>
            <p:nvPr/>
          </p:nvSpPr>
          <p:spPr>
            <a:xfrm>
              <a:off x="1080866" y="167183"/>
              <a:ext cx="1159444" cy="1159444"/>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6"/>
            <p:cNvSpPr/>
            <p:nvPr/>
          </p:nvSpPr>
          <p:spPr>
            <a:xfrm>
              <a:off x="4239" y="1444265"/>
              <a:ext cx="3312699" cy="49690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6"/>
            <p:cNvSpPr txBox="1"/>
            <p:nvPr/>
          </p:nvSpPr>
          <p:spPr>
            <a:xfrm>
              <a:off x="4239" y="1444265"/>
              <a:ext cx="3312699" cy="496904"/>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3600"/>
                <a:buFont typeface="Trebuchet MS"/>
                <a:buNone/>
              </a:pPr>
              <a:r>
                <a:rPr b="1" i="0" lang="en-US" sz="3600" u="none" cap="none" strike="noStrike">
                  <a:solidFill>
                    <a:schemeClr val="dk1"/>
                  </a:solidFill>
                  <a:latin typeface="Trebuchet MS"/>
                  <a:ea typeface="Trebuchet MS"/>
                  <a:cs typeface="Trebuchet MS"/>
                  <a:sym typeface="Trebuchet MS"/>
                </a:rPr>
                <a:t>Transparantie</a:t>
              </a:r>
              <a:endParaRPr/>
            </a:p>
          </p:txBody>
        </p:sp>
        <p:sp>
          <p:nvSpPr>
            <p:cNvPr id="534" name="Google Shape;534;p46"/>
            <p:cNvSpPr/>
            <p:nvPr/>
          </p:nvSpPr>
          <p:spPr>
            <a:xfrm>
              <a:off x="4239" y="1995885"/>
              <a:ext cx="3312699" cy="90704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6"/>
            <p:cNvSpPr/>
            <p:nvPr/>
          </p:nvSpPr>
          <p:spPr>
            <a:xfrm>
              <a:off x="4973288" y="167183"/>
              <a:ext cx="1159444" cy="1159444"/>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6"/>
            <p:cNvSpPr/>
            <p:nvPr/>
          </p:nvSpPr>
          <p:spPr>
            <a:xfrm>
              <a:off x="3896661" y="1444265"/>
              <a:ext cx="3312699" cy="49690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6"/>
            <p:cNvSpPr txBox="1"/>
            <p:nvPr/>
          </p:nvSpPr>
          <p:spPr>
            <a:xfrm>
              <a:off x="3896661" y="1444265"/>
              <a:ext cx="3312699" cy="496904"/>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3600"/>
                <a:buFont typeface="Trebuchet MS"/>
                <a:buNone/>
              </a:pPr>
              <a:r>
                <a:rPr b="1" i="0" lang="en-US" sz="3600" u="none" cap="none" strike="noStrike">
                  <a:solidFill>
                    <a:schemeClr val="dk1"/>
                  </a:solidFill>
                  <a:latin typeface="Trebuchet MS"/>
                  <a:ea typeface="Trebuchet MS"/>
                  <a:cs typeface="Trebuchet MS"/>
                  <a:sym typeface="Trebuchet MS"/>
                </a:rPr>
                <a:t>Swimlanes</a:t>
              </a:r>
              <a:endParaRPr/>
            </a:p>
          </p:txBody>
        </p:sp>
        <p:sp>
          <p:nvSpPr>
            <p:cNvPr id="538" name="Google Shape;538;p46"/>
            <p:cNvSpPr/>
            <p:nvPr/>
          </p:nvSpPr>
          <p:spPr>
            <a:xfrm>
              <a:off x="3896661" y="1995885"/>
              <a:ext cx="3312699" cy="90704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6"/>
            <p:cNvSpPr txBox="1"/>
            <p:nvPr/>
          </p:nvSpPr>
          <p:spPr>
            <a:xfrm>
              <a:off x="3896661" y="1995885"/>
              <a:ext cx="3312699" cy="907042"/>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To do</a:t>
              </a:r>
              <a:endParaRPr/>
            </a:p>
            <a:p>
              <a:pPr indent="0" lvl="0" marL="0" marR="0" rtl="0" algn="ctr">
                <a:lnSpc>
                  <a:spcPct val="90000"/>
                </a:lnSpc>
                <a:spcBef>
                  <a:spcPts val="63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In Progress</a:t>
              </a:r>
              <a:endParaRPr/>
            </a:p>
            <a:p>
              <a:pPr indent="0" lvl="0" marL="0" marR="0" rtl="0" algn="ctr">
                <a:lnSpc>
                  <a:spcPct val="90000"/>
                </a:lnSpc>
                <a:spcBef>
                  <a:spcPts val="63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Done</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Scrumboard</a:t>
            </a:r>
            <a:endParaRPr/>
          </a:p>
        </p:txBody>
      </p:sp>
      <p:pic>
        <p:nvPicPr>
          <p:cNvPr id="545" name="Google Shape;545;p47"/>
          <p:cNvPicPr preferRelativeResize="0"/>
          <p:nvPr/>
        </p:nvPicPr>
        <p:blipFill rotWithShape="1">
          <a:blip r:embed="rId3">
            <a:alphaModFix/>
          </a:blip>
          <a:srcRect b="0" l="0" r="0" t="0"/>
          <a:stretch/>
        </p:blipFill>
        <p:spPr>
          <a:xfrm>
            <a:off x="2489450" y="445025"/>
            <a:ext cx="6177376" cy="4510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Waterval methode</a:t>
            </a:r>
            <a:endParaRPr/>
          </a:p>
        </p:txBody>
      </p:sp>
      <p:pic>
        <p:nvPicPr>
          <p:cNvPr id="185" name="Google Shape;185;p21"/>
          <p:cNvPicPr preferRelativeResize="0"/>
          <p:nvPr/>
        </p:nvPicPr>
        <p:blipFill rotWithShape="1">
          <a:blip r:embed="rId4">
            <a:alphaModFix/>
          </a:blip>
          <a:srcRect b="0" l="0" r="0" t="0"/>
          <a:stretch/>
        </p:blipFill>
        <p:spPr>
          <a:xfrm>
            <a:off x="311700" y="1205457"/>
            <a:ext cx="6680771" cy="333580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Scrumboard</a:t>
            </a:r>
            <a:endParaRPr/>
          </a:p>
        </p:txBody>
      </p:sp>
      <p:pic>
        <p:nvPicPr>
          <p:cNvPr id="551" name="Google Shape;551;p48"/>
          <p:cNvPicPr preferRelativeResize="0"/>
          <p:nvPr/>
        </p:nvPicPr>
        <p:blipFill rotWithShape="1">
          <a:blip r:embed="rId4">
            <a:alphaModFix/>
          </a:blip>
          <a:srcRect b="0" l="0" r="0" t="0"/>
          <a:stretch/>
        </p:blipFill>
        <p:spPr>
          <a:xfrm>
            <a:off x="152400" y="1170125"/>
            <a:ext cx="8781056" cy="38209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Scrumboard</a:t>
            </a:r>
            <a:endParaRPr/>
          </a:p>
        </p:txBody>
      </p:sp>
      <p:pic>
        <p:nvPicPr>
          <p:cNvPr id="557" name="Google Shape;557;p49"/>
          <p:cNvPicPr preferRelativeResize="0"/>
          <p:nvPr/>
        </p:nvPicPr>
        <p:blipFill rotWithShape="1">
          <a:blip r:embed="rId4">
            <a:alphaModFix/>
          </a:blip>
          <a:srcRect b="0" l="0" r="0" t="0"/>
          <a:stretch/>
        </p:blipFill>
        <p:spPr>
          <a:xfrm>
            <a:off x="2572050" y="349425"/>
            <a:ext cx="5097225" cy="45857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61" name="Shape 561"/>
        <p:cNvGrpSpPr/>
        <p:nvPr/>
      </p:nvGrpSpPr>
      <p:grpSpPr>
        <a:xfrm>
          <a:off x="0" y="0"/>
          <a:ext cx="0" cy="0"/>
          <a:chOff x="0" y="0"/>
          <a:chExt cx="0" cy="0"/>
        </a:xfrm>
      </p:grpSpPr>
      <p:grpSp>
        <p:nvGrpSpPr>
          <p:cNvPr id="562" name="Google Shape;562;p50"/>
          <p:cNvGrpSpPr/>
          <p:nvPr/>
        </p:nvGrpSpPr>
        <p:grpSpPr>
          <a:xfrm>
            <a:off x="0" y="-6350"/>
            <a:ext cx="9144001" cy="5149850"/>
            <a:chOff x="0" y="-8467"/>
            <a:chExt cx="12192000" cy="6866467"/>
          </a:xfrm>
        </p:grpSpPr>
        <p:cxnSp>
          <p:nvCxnSpPr>
            <p:cNvPr id="563" name="Google Shape;563;p50"/>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564" name="Google Shape;564;p50"/>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565" name="Google Shape;565;p5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566" name="Google Shape;566;p5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67" name="Google Shape;567;p50"/>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569" name="Google Shape;569;p5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570" name="Google Shape;570;p5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571" name="Google Shape;571;p50"/>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0"/>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50"/>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nvGrpSpPr>
          <p:cNvPr id="574" name="Google Shape;574;p50"/>
          <p:cNvGrpSpPr/>
          <p:nvPr/>
        </p:nvGrpSpPr>
        <p:grpSpPr>
          <a:xfrm>
            <a:off x="734303" y="-6350"/>
            <a:ext cx="3575050" cy="5149850"/>
            <a:chOff x="7425267" y="-8467"/>
            <a:chExt cx="4766733" cy="6866467"/>
          </a:xfrm>
        </p:grpSpPr>
        <p:cxnSp>
          <p:nvCxnSpPr>
            <p:cNvPr id="575" name="Google Shape;575;p50"/>
            <p:cNvCxnSpPr/>
            <p:nvPr/>
          </p:nvCxnSpPr>
          <p:spPr>
            <a:xfrm>
              <a:off x="9371012" y="0"/>
              <a:ext cx="1219200" cy="6858000"/>
            </a:xfrm>
            <a:prstGeom prst="straightConnector1">
              <a:avLst/>
            </a:prstGeom>
            <a:noFill/>
            <a:ln cap="flat" cmpd="sng" w="9525">
              <a:solidFill>
                <a:srgbClr val="BFBFBF">
                  <a:alpha val="74901"/>
                </a:srgbClr>
              </a:solidFill>
              <a:prstDash val="solid"/>
              <a:round/>
              <a:headEnd len="sm" w="sm" type="none"/>
              <a:tailEnd len="sm" w="sm" type="none"/>
            </a:ln>
          </p:spPr>
        </p:cxnSp>
        <p:cxnSp>
          <p:nvCxnSpPr>
            <p:cNvPr id="576" name="Google Shape;576;p50"/>
            <p:cNvCxnSpPr/>
            <p:nvPr/>
          </p:nvCxnSpPr>
          <p:spPr>
            <a:xfrm flipH="1">
              <a:off x="7425267" y="3681413"/>
              <a:ext cx="4763558" cy="3176587"/>
            </a:xfrm>
            <a:prstGeom prst="straightConnector1">
              <a:avLst/>
            </a:prstGeom>
            <a:noFill/>
            <a:ln cap="flat" cmpd="sng" w="9525">
              <a:solidFill>
                <a:srgbClr val="BFBFBF">
                  <a:alpha val="80000"/>
                </a:srgbClr>
              </a:solidFill>
              <a:prstDash val="solid"/>
              <a:round/>
              <a:headEnd len="sm" w="sm" type="none"/>
              <a:tailEnd len="sm" w="sm" type="none"/>
            </a:ln>
          </p:spPr>
        </p:cxnSp>
        <p:sp>
          <p:nvSpPr>
            <p:cNvPr id="577" name="Google Shape;577;p5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78" name="Google Shape;578;p5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79" name="Google Shape;579;p50"/>
            <p:cNvSpPr/>
            <p:nvPr/>
          </p:nvSpPr>
          <p:spPr>
            <a:xfrm>
              <a:off x="8932333" y="3048000"/>
              <a:ext cx="3259667" cy="3810000"/>
            </a:xfrm>
            <a:prstGeom prst="triangle">
              <a:avLst>
                <a:gd fmla="val 100000" name="adj"/>
              </a:avLst>
            </a:prstGeom>
            <a:solidFill>
              <a:srgbClr val="9E3611">
                <a:alpha val="71764"/>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60000"/>
              </a:srgbClr>
            </a:solidFill>
            <a:ln>
              <a:noFill/>
            </a:ln>
          </p:spPr>
        </p:sp>
        <p:sp>
          <p:nvSpPr>
            <p:cNvPr id="581" name="Google Shape;581;p5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EF8B67">
                <a:alpha val="69803"/>
              </a:srgbClr>
            </a:solidFill>
            <a:ln>
              <a:noFill/>
            </a:ln>
          </p:spPr>
        </p:sp>
        <p:sp>
          <p:nvSpPr>
            <p:cNvPr id="582" name="Google Shape;582;p5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83" name="Google Shape;583;p5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50"/>
          <p:cNvSpPr txBox="1"/>
          <p:nvPr>
            <p:ph type="title"/>
          </p:nvPr>
        </p:nvSpPr>
        <p:spPr>
          <a:xfrm>
            <a:off x="489360" y="1036864"/>
            <a:ext cx="2660686" cy="30697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300"/>
              <a:t>User Story</a:t>
            </a:r>
            <a:endParaRPr/>
          </a:p>
        </p:txBody>
      </p:sp>
      <p:sp>
        <p:nvSpPr>
          <p:cNvPr id="585" name="Google Shape;585;p50"/>
          <p:cNvSpPr/>
          <p:nvPr/>
        </p:nvSpPr>
        <p:spPr>
          <a:xfrm>
            <a:off x="4306968" y="0"/>
            <a:ext cx="4837032"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nvGrpSpPr>
          <p:cNvPr id="586" name="Google Shape;586;p50"/>
          <p:cNvGrpSpPr/>
          <p:nvPr/>
        </p:nvGrpSpPr>
        <p:grpSpPr>
          <a:xfrm>
            <a:off x="3639407" y="732148"/>
            <a:ext cx="5019610" cy="3569941"/>
            <a:chOff x="0" y="23725"/>
            <a:chExt cx="5019610" cy="3569941"/>
          </a:xfrm>
        </p:grpSpPr>
        <p:sp>
          <p:nvSpPr>
            <p:cNvPr id="587" name="Google Shape;587;p50"/>
            <p:cNvSpPr/>
            <p:nvPr/>
          </p:nvSpPr>
          <p:spPr>
            <a:xfrm>
              <a:off x="0" y="23725"/>
              <a:ext cx="5019610" cy="1737450"/>
            </a:xfrm>
            <a:prstGeom prst="roundRect">
              <a:avLst>
                <a:gd fmla="val 16667" name="adj"/>
              </a:avLst>
            </a:prstGeom>
            <a:gradFill>
              <a:gsLst>
                <a:gs pos="0">
                  <a:srgbClr val="A0463F"/>
                </a:gs>
                <a:gs pos="78000">
                  <a:srgbClr val="8D2619"/>
                </a:gs>
                <a:gs pos="100000">
                  <a:srgbClr val="8D2619"/>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0"/>
            <p:cNvSpPr txBox="1"/>
            <p:nvPr/>
          </p:nvSpPr>
          <p:spPr>
            <a:xfrm>
              <a:off x="84815" y="108540"/>
              <a:ext cx="4849980" cy="1567820"/>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Trebuchet MS"/>
                <a:buNone/>
              </a:pPr>
              <a:r>
                <a:rPr b="0" i="0" lang="en-US" sz="3300" u="none" cap="none" strike="noStrike">
                  <a:solidFill>
                    <a:schemeClr val="lt1"/>
                  </a:solidFill>
                  <a:latin typeface="Trebuchet MS"/>
                  <a:ea typeface="Trebuchet MS"/>
                  <a:cs typeface="Trebuchet MS"/>
                  <a:sym typeface="Trebuchet MS"/>
                </a:rPr>
                <a:t>Als &lt;rol&gt; wil ik &lt;functionaliteit&gt; zodat ik &lt;reden&gt;</a:t>
              </a:r>
              <a:endParaRPr/>
            </a:p>
          </p:txBody>
        </p:sp>
        <p:sp>
          <p:nvSpPr>
            <p:cNvPr id="589" name="Google Shape;589;p50"/>
            <p:cNvSpPr/>
            <p:nvPr/>
          </p:nvSpPr>
          <p:spPr>
            <a:xfrm>
              <a:off x="0" y="1856216"/>
              <a:ext cx="5019610" cy="1737450"/>
            </a:xfrm>
            <a:prstGeom prst="roundRect">
              <a:avLst>
                <a:gd fmla="val 16667" name="adj"/>
              </a:avLst>
            </a:prstGeom>
            <a:gradFill>
              <a:gsLst>
                <a:gs pos="0">
                  <a:srgbClr val="A79371"/>
                </a:gs>
                <a:gs pos="78000">
                  <a:srgbClr val="947F5D"/>
                </a:gs>
                <a:gs pos="100000">
                  <a:srgbClr val="947F5D"/>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0"/>
            <p:cNvSpPr txBox="1"/>
            <p:nvPr/>
          </p:nvSpPr>
          <p:spPr>
            <a:xfrm>
              <a:off x="84815" y="1941031"/>
              <a:ext cx="4849980" cy="1567820"/>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Trebuchet MS"/>
                <a:buNone/>
              </a:pPr>
              <a:r>
                <a:rPr b="0" i="0" lang="en-US" sz="3300" u="none" cap="none" strike="noStrike">
                  <a:solidFill>
                    <a:schemeClr val="lt1"/>
                  </a:solidFill>
                  <a:latin typeface="Trebuchet MS"/>
                  <a:ea typeface="Trebuchet MS"/>
                  <a:cs typeface="Trebuchet MS"/>
                  <a:sym typeface="Trebuchet MS"/>
                </a:rPr>
                <a:t>Behelst het liefst een slice uit de verticale keten</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Front-end / Back-end</a:t>
            </a:r>
            <a:endParaRPr/>
          </a:p>
        </p:txBody>
      </p:sp>
      <p:pic>
        <p:nvPicPr>
          <p:cNvPr id="596" name="Google Shape;596;p51"/>
          <p:cNvPicPr preferRelativeResize="0"/>
          <p:nvPr/>
        </p:nvPicPr>
        <p:blipFill rotWithShape="1">
          <a:blip r:embed="rId3">
            <a:alphaModFix/>
          </a:blip>
          <a:srcRect b="0" l="0" r="0" t="0"/>
          <a:stretch/>
        </p:blipFill>
        <p:spPr>
          <a:xfrm>
            <a:off x="1143000" y="1093925"/>
            <a:ext cx="6534684" cy="3820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00" name="Shape 600"/>
        <p:cNvGrpSpPr/>
        <p:nvPr/>
      </p:nvGrpSpPr>
      <p:grpSpPr>
        <a:xfrm>
          <a:off x="0" y="0"/>
          <a:ext cx="0" cy="0"/>
          <a:chOff x="0" y="0"/>
          <a:chExt cx="0" cy="0"/>
        </a:xfrm>
      </p:grpSpPr>
      <p:grpSp>
        <p:nvGrpSpPr>
          <p:cNvPr id="601" name="Google Shape;601;p52"/>
          <p:cNvGrpSpPr/>
          <p:nvPr/>
        </p:nvGrpSpPr>
        <p:grpSpPr>
          <a:xfrm>
            <a:off x="0" y="-6350"/>
            <a:ext cx="9144001" cy="5149850"/>
            <a:chOff x="0" y="-8467"/>
            <a:chExt cx="12192000" cy="6866467"/>
          </a:xfrm>
        </p:grpSpPr>
        <p:cxnSp>
          <p:nvCxnSpPr>
            <p:cNvPr id="602" name="Google Shape;602;p5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603" name="Google Shape;603;p5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604" name="Google Shape;604;p5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605" name="Google Shape;605;p5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06" name="Google Shape;606;p52"/>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608" name="Google Shape;608;p5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609" name="Google Shape;609;p5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610" name="Google Shape;610;p52"/>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2"/>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52"/>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613" name="Google Shape;613;p52"/>
          <p:cNvSpPr txBox="1"/>
          <p:nvPr>
            <p:ph type="title"/>
          </p:nvPr>
        </p:nvSpPr>
        <p:spPr>
          <a:xfrm>
            <a:off x="1000126" y="457200"/>
            <a:ext cx="6447501" cy="99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600"/>
              <a:t>Storypoints</a:t>
            </a:r>
            <a:endParaRPr/>
          </a:p>
        </p:txBody>
      </p:sp>
      <p:sp>
        <p:nvSpPr>
          <p:cNvPr id="614" name="Google Shape;614;p52"/>
          <p:cNvSpPr/>
          <p:nvPr/>
        </p:nvSpPr>
        <p:spPr>
          <a:xfrm flipH="1" rot="10800000">
            <a:off x="0" y="0"/>
            <a:ext cx="336549" cy="21336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2"/>
          <p:cNvSpPr/>
          <p:nvPr/>
        </p:nvSpPr>
        <p:spPr>
          <a:xfrm>
            <a:off x="5803900" y="2863850"/>
            <a:ext cx="3337719" cy="2279650"/>
          </a:xfrm>
          <a:prstGeom prst="triangle">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6" name="Google Shape;616;p52"/>
          <p:cNvCxnSpPr/>
          <p:nvPr/>
        </p:nvCxnSpPr>
        <p:spPr>
          <a:xfrm>
            <a:off x="7600950" y="0"/>
            <a:ext cx="1295400" cy="5143500"/>
          </a:xfrm>
          <a:prstGeom prst="straightConnector1">
            <a:avLst/>
          </a:prstGeom>
          <a:noFill/>
          <a:ln cap="sq" cmpd="sng" w="15875">
            <a:solidFill>
              <a:schemeClr val="accent2"/>
            </a:solidFill>
            <a:prstDash val="solid"/>
            <a:bevel/>
            <a:headEnd len="sm" w="sm" type="none"/>
            <a:tailEnd len="sm" w="sm" type="none"/>
          </a:ln>
        </p:spPr>
      </p:cxnSp>
      <p:cxnSp>
        <p:nvCxnSpPr>
          <p:cNvPr id="617" name="Google Shape;617;p52"/>
          <p:cNvCxnSpPr/>
          <p:nvPr/>
        </p:nvCxnSpPr>
        <p:spPr>
          <a:xfrm flipH="1">
            <a:off x="5568950" y="2761059"/>
            <a:ext cx="3572668" cy="2382441"/>
          </a:xfrm>
          <a:prstGeom prst="straightConnector1">
            <a:avLst/>
          </a:prstGeom>
          <a:noFill/>
          <a:ln cap="flat" cmpd="sng" w="15875">
            <a:solidFill>
              <a:schemeClr val="accent1"/>
            </a:solidFill>
            <a:prstDash val="solid"/>
            <a:round/>
            <a:headEnd len="sm" w="sm" type="none"/>
            <a:tailEnd len="sm" w="sm" type="none"/>
          </a:ln>
        </p:spPr>
      </p:cxnSp>
      <p:sp>
        <p:nvSpPr>
          <p:cNvPr id="618" name="Google Shape;618;p52"/>
          <p:cNvSpPr txBox="1"/>
          <p:nvPr>
            <p:ph idx="1" type="body"/>
          </p:nvPr>
        </p:nvSpPr>
        <p:spPr>
          <a:xfrm>
            <a:off x="1000126" y="1620442"/>
            <a:ext cx="6353174" cy="2571945"/>
          </a:xfrm>
          <a:prstGeom prst="rect">
            <a:avLst/>
          </a:prstGeom>
          <a:noFill/>
          <a:ln>
            <a:noFill/>
          </a:ln>
        </p:spPr>
        <p:txBody>
          <a:bodyPr anchorCtr="0" anchor="t" bIns="45700" lIns="91425" spcFirstLastPara="1" rIns="91425" wrap="square" tIns="45700">
            <a:noAutofit/>
          </a:bodyPr>
          <a:lstStyle/>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Grootte van de story in punten in tegenstelling tot (doorloop)tijd</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Pokeren</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Reeks van fibonacci(zie spelkaarten)</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T-shirt maten</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Referentie story</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Opsplitsen van stories wanneer te groot</a:t>
            </a:r>
            <a:endParaRPr sz="2000">
              <a:latin typeface="Arial"/>
              <a:ea typeface="Arial"/>
              <a:cs typeface="Arial"/>
              <a:sym typeface="Arial"/>
            </a:endParaRPr>
          </a:p>
        </p:txBody>
      </p:sp>
      <p:sp>
        <p:nvSpPr>
          <p:cNvPr id="619" name="Google Shape;619;p52"/>
          <p:cNvSpPr/>
          <p:nvPr/>
        </p:nvSpPr>
        <p:spPr>
          <a:xfrm>
            <a:off x="7819230" y="0"/>
            <a:ext cx="1324770" cy="5143500"/>
          </a:xfrm>
          <a:custGeom>
            <a:rect b="b" l="l" r="r" t="t"/>
            <a:pathLst>
              <a:path extrusionOk="0" h="6866467" w="2858013">
                <a:moveTo>
                  <a:pt x="0" y="0"/>
                </a:moveTo>
                <a:lnTo>
                  <a:pt x="2858013" y="0"/>
                </a:lnTo>
                <a:lnTo>
                  <a:pt x="2858013" y="6866467"/>
                </a:lnTo>
                <a:lnTo>
                  <a:pt x="2473942" y="6866467"/>
                </a:lnTo>
                <a:lnTo>
                  <a:pt x="0" y="0"/>
                </a:lnTo>
                <a:close/>
              </a:path>
            </a:pathLst>
          </a:custGeom>
          <a:solidFill>
            <a:schemeClr val="accent2"/>
          </a:solidFill>
          <a:ln>
            <a:noFill/>
          </a:ln>
        </p:spPr>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Experiment</a:t>
            </a:r>
            <a:endParaRPr/>
          </a:p>
        </p:txBody>
      </p:sp>
      <p:sp>
        <p:nvSpPr>
          <p:cNvPr id="625" name="Google Shape;625;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t/>
            </a:r>
            <a:endParaRPr sz="4800"/>
          </a:p>
          <a:p>
            <a:pPr indent="0" lvl="0" marL="0" rtl="0" algn="ctr">
              <a:lnSpc>
                <a:spcPct val="115000"/>
              </a:lnSpc>
              <a:spcBef>
                <a:spcPts val="1600"/>
              </a:spcBef>
              <a:spcAft>
                <a:spcPts val="1600"/>
              </a:spcAft>
              <a:buSzPts val="1800"/>
              <a:buNone/>
            </a:pPr>
            <a:r>
              <a:rPr lang="en-US" sz="4800"/>
              <a:t>1024</a:t>
            </a:r>
            <a:endParaRPr sz="4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Experiment</a:t>
            </a:r>
            <a:endParaRPr/>
          </a:p>
        </p:txBody>
      </p:sp>
      <p:sp>
        <p:nvSpPr>
          <p:cNvPr id="631" name="Google Shape;631;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t/>
            </a:r>
            <a:endParaRPr sz="4800"/>
          </a:p>
          <a:p>
            <a:pPr indent="0" lvl="0" marL="0" rtl="0" algn="ctr">
              <a:lnSpc>
                <a:spcPct val="115000"/>
              </a:lnSpc>
              <a:spcBef>
                <a:spcPts val="1600"/>
              </a:spcBef>
              <a:spcAft>
                <a:spcPts val="1600"/>
              </a:spcAft>
              <a:buSzPts val="1800"/>
              <a:buNone/>
            </a:pPr>
            <a:r>
              <a:rPr lang="en-US" sz="4800"/>
              <a:t>?</a:t>
            </a:r>
            <a:endParaRPr sz="4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Experiment</a:t>
            </a:r>
            <a:endParaRPr/>
          </a:p>
        </p:txBody>
      </p:sp>
      <p:sp>
        <p:nvSpPr>
          <p:cNvPr id="637" name="Google Shape;637;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4800"/>
          </a:p>
          <a:p>
            <a:pPr indent="0" lvl="0" marL="0" rtl="0" algn="ctr">
              <a:lnSpc>
                <a:spcPct val="115000"/>
              </a:lnSpc>
              <a:spcBef>
                <a:spcPts val="1600"/>
              </a:spcBef>
              <a:spcAft>
                <a:spcPts val="1600"/>
              </a:spcAft>
              <a:buSzPts val="1800"/>
              <a:buNone/>
            </a:pPr>
            <a:r>
              <a:rPr lang="en-US" sz="4800"/>
              <a:t>1048576</a:t>
            </a:r>
            <a:endParaRPr sz="4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Experiment</a:t>
            </a:r>
            <a:endParaRPr/>
          </a:p>
        </p:txBody>
      </p:sp>
      <p:sp>
        <p:nvSpPr>
          <p:cNvPr id="643" name="Google Shape;643;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t/>
            </a:r>
            <a:endParaRPr sz="4800"/>
          </a:p>
          <a:p>
            <a:pPr indent="0" lvl="0" marL="0" rtl="0" algn="ctr">
              <a:lnSpc>
                <a:spcPct val="115000"/>
              </a:lnSpc>
              <a:spcBef>
                <a:spcPts val="1600"/>
              </a:spcBef>
              <a:spcAft>
                <a:spcPts val="1600"/>
              </a:spcAft>
              <a:buSzPts val="1800"/>
              <a:buNone/>
            </a:pPr>
            <a:r>
              <a:rPr lang="en-US" sz="4800"/>
              <a:t>?</a:t>
            </a:r>
            <a:endParaRPr sz="4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Experiment</a:t>
            </a:r>
            <a:endParaRPr/>
          </a:p>
        </p:txBody>
      </p:sp>
      <p:sp>
        <p:nvSpPr>
          <p:cNvPr id="649" name="Google Shape;649;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4800"/>
          </a:p>
          <a:p>
            <a:pPr indent="0" lvl="0" marL="0" rtl="0" algn="ctr">
              <a:lnSpc>
                <a:spcPct val="115000"/>
              </a:lnSpc>
              <a:spcBef>
                <a:spcPts val="1600"/>
              </a:spcBef>
              <a:spcAft>
                <a:spcPts val="1600"/>
              </a:spcAft>
              <a:buSzPts val="1800"/>
              <a:buNone/>
            </a:pPr>
            <a:r>
              <a:rPr lang="en-US" sz="4800"/>
              <a:t>1073741824</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Waterval methode</a:t>
            </a:r>
            <a:endParaRPr/>
          </a:p>
        </p:txBody>
      </p:sp>
      <p:pic>
        <p:nvPicPr>
          <p:cNvPr id="191" name="Google Shape;191;p22"/>
          <p:cNvPicPr preferRelativeResize="0"/>
          <p:nvPr/>
        </p:nvPicPr>
        <p:blipFill rotWithShape="1">
          <a:blip r:embed="rId3">
            <a:alphaModFix/>
          </a:blip>
          <a:srcRect b="0" l="0" r="0" t="0"/>
          <a:stretch/>
        </p:blipFill>
        <p:spPr>
          <a:xfrm>
            <a:off x="3364441" y="445025"/>
            <a:ext cx="3689325" cy="457105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Experiment</a:t>
            </a:r>
            <a:endParaRPr/>
          </a:p>
        </p:txBody>
      </p:sp>
      <p:sp>
        <p:nvSpPr>
          <p:cNvPr id="655" name="Google Shape;655;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t/>
            </a:r>
            <a:endParaRPr sz="4800"/>
          </a:p>
          <a:p>
            <a:pPr indent="0" lvl="0" marL="0" rtl="0" algn="ctr">
              <a:lnSpc>
                <a:spcPct val="115000"/>
              </a:lnSpc>
              <a:spcBef>
                <a:spcPts val="1600"/>
              </a:spcBef>
              <a:spcAft>
                <a:spcPts val="1600"/>
              </a:spcAft>
              <a:buSzPts val="1800"/>
              <a:buNone/>
            </a:pPr>
            <a:r>
              <a:rPr lang="en-US" sz="4800"/>
              <a:t>?</a:t>
            </a:r>
            <a:endParaRPr sz="4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59" name="Shape 659"/>
        <p:cNvGrpSpPr/>
        <p:nvPr/>
      </p:nvGrpSpPr>
      <p:grpSpPr>
        <a:xfrm>
          <a:off x="0" y="0"/>
          <a:ext cx="0" cy="0"/>
          <a:chOff x="0" y="0"/>
          <a:chExt cx="0" cy="0"/>
        </a:xfrm>
      </p:grpSpPr>
      <p:grpSp>
        <p:nvGrpSpPr>
          <p:cNvPr id="660" name="Google Shape;660;p59"/>
          <p:cNvGrpSpPr/>
          <p:nvPr/>
        </p:nvGrpSpPr>
        <p:grpSpPr>
          <a:xfrm>
            <a:off x="0" y="-6350"/>
            <a:ext cx="9144001" cy="5149850"/>
            <a:chOff x="0" y="-8467"/>
            <a:chExt cx="12192000" cy="6866467"/>
          </a:xfrm>
        </p:grpSpPr>
        <p:cxnSp>
          <p:nvCxnSpPr>
            <p:cNvPr id="661" name="Google Shape;661;p59"/>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662" name="Google Shape;662;p59"/>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663" name="Google Shape;663;p5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664" name="Google Shape;664;p5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65" name="Google Shape;665;p59"/>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667" name="Google Shape;667;p5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668" name="Google Shape;668;p5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669" name="Google Shape;669;p59"/>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9"/>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71" name="Google Shape;671;p59"/>
          <p:cNvCxnSpPr/>
          <p:nvPr/>
        </p:nvCxnSpPr>
        <p:spPr>
          <a:xfrm>
            <a:off x="3181353" y="1095375"/>
            <a:ext cx="0" cy="2952750"/>
          </a:xfrm>
          <a:prstGeom prst="straightConnector1">
            <a:avLst/>
          </a:prstGeom>
          <a:noFill/>
          <a:ln cap="rnd" cmpd="sng" w="12700">
            <a:solidFill>
              <a:schemeClr val="accent1"/>
            </a:solidFill>
            <a:prstDash val="solid"/>
            <a:round/>
            <a:headEnd len="sm" w="sm" type="none"/>
            <a:tailEnd len="sm" w="sm" type="none"/>
          </a:ln>
        </p:spPr>
      </p:cxnSp>
      <p:sp>
        <p:nvSpPr>
          <p:cNvPr id="672" name="Google Shape;672;p59"/>
          <p:cNvSpPr txBox="1"/>
          <p:nvPr>
            <p:ph type="title"/>
          </p:nvPr>
        </p:nvSpPr>
        <p:spPr>
          <a:xfrm>
            <a:off x="482600" y="612478"/>
            <a:ext cx="2525519" cy="3918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600"/>
              <a:t>Review</a:t>
            </a:r>
            <a:endParaRPr/>
          </a:p>
        </p:txBody>
      </p:sp>
      <p:sp>
        <p:nvSpPr>
          <p:cNvPr id="673" name="Google Shape;673;p59"/>
          <p:cNvSpPr txBox="1"/>
          <p:nvPr>
            <p:ph idx="1" type="body"/>
          </p:nvPr>
        </p:nvSpPr>
        <p:spPr>
          <a:xfrm>
            <a:off x="3490721" y="612478"/>
            <a:ext cx="3464779" cy="3918543"/>
          </a:xfrm>
          <a:prstGeom prst="rect">
            <a:avLst/>
          </a:prstGeom>
          <a:noFill/>
          <a:ln>
            <a:noFill/>
          </a:ln>
        </p:spPr>
        <p:txBody>
          <a:bodyPr anchorCtr="0" anchor="ctr" bIns="45700" lIns="91425" spcFirstLastPara="1" rIns="91425" wrap="square" tIns="45700">
            <a:noAutofit/>
          </a:bodyPr>
          <a:lstStyle/>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Demodag</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Voornamelijk schermaanpassingen</a:t>
            </a:r>
            <a:endParaRPr sz="2000">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Review</a:t>
            </a:r>
            <a:endParaRPr/>
          </a:p>
        </p:txBody>
      </p:sp>
      <p:pic>
        <p:nvPicPr>
          <p:cNvPr id="679" name="Google Shape;679;p60"/>
          <p:cNvPicPr preferRelativeResize="0"/>
          <p:nvPr/>
        </p:nvPicPr>
        <p:blipFill rotWithShape="1">
          <a:blip r:embed="rId3">
            <a:alphaModFix/>
          </a:blip>
          <a:srcRect b="0" l="0" r="0" t="0"/>
          <a:stretch/>
        </p:blipFill>
        <p:spPr>
          <a:xfrm>
            <a:off x="1383450" y="1017725"/>
            <a:ext cx="6792841" cy="382097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Retrospective</a:t>
            </a:r>
            <a:endParaRPr/>
          </a:p>
        </p:txBody>
      </p:sp>
      <p:pic>
        <p:nvPicPr>
          <p:cNvPr id="685" name="Google Shape;685;p61"/>
          <p:cNvPicPr preferRelativeResize="0"/>
          <p:nvPr/>
        </p:nvPicPr>
        <p:blipFill rotWithShape="1">
          <a:blip r:embed="rId3">
            <a:alphaModFix/>
          </a:blip>
          <a:srcRect b="0" l="0" r="0" t="0"/>
          <a:stretch/>
        </p:blipFill>
        <p:spPr>
          <a:xfrm>
            <a:off x="2685250" y="445025"/>
            <a:ext cx="5366050" cy="45811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Google Shape;690;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Retrospective</a:t>
            </a:r>
            <a:endParaRPr/>
          </a:p>
        </p:txBody>
      </p:sp>
      <p:pic>
        <p:nvPicPr>
          <p:cNvPr id="691" name="Google Shape;691;p62"/>
          <p:cNvPicPr preferRelativeResize="0"/>
          <p:nvPr/>
        </p:nvPicPr>
        <p:blipFill rotWithShape="1">
          <a:blip r:embed="rId3">
            <a:alphaModFix/>
          </a:blip>
          <a:srcRect b="0" l="0" r="0" t="0"/>
          <a:stretch/>
        </p:blipFill>
        <p:spPr>
          <a:xfrm>
            <a:off x="152400" y="1170125"/>
            <a:ext cx="6457607" cy="382097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Retrospective</a:t>
            </a:r>
            <a:endParaRPr/>
          </a:p>
        </p:txBody>
      </p:sp>
      <p:pic>
        <p:nvPicPr>
          <p:cNvPr id="697" name="Google Shape;697;p63"/>
          <p:cNvPicPr preferRelativeResize="0"/>
          <p:nvPr/>
        </p:nvPicPr>
        <p:blipFill rotWithShape="1">
          <a:blip r:embed="rId3">
            <a:alphaModFix/>
          </a:blip>
          <a:srcRect b="0" l="0" r="0" t="0"/>
          <a:stretch/>
        </p:blipFill>
        <p:spPr>
          <a:xfrm>
            <a:off x="152400" y="1170125"/>
            <a:ext cx="7138481" cy="3820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1" name="Shape 701"/>
        <p:cNvGrpSpPr/>
        <p:nvPr/>
      </p:nvGrpSpPr>
      <p:grpSpPr>
        <a:xfrm>
          <a:off x="0" y="0"/>
          <a:ext cx="0" cy="0"/>
          <a:chOff x="0" y="0"/>
          <a:chExt cx="0" cy="0"/>
        </a:xfrm>
      </p:grpSpPr>
      <p:grpSp>
        <p:nvGrpSpPr>
          <p:cNvPr id="702" name="Google Shape;702;p64"/>
          <p:cNvGrpSpPr/>
          <p:nvPr/>
        </p:nvGrpSpPr>
        <p:grpSpPr>
          <a:xfrm>
            <a:off x="0" y="-6350"/>
            <a:ext cx="9144001" cy="5149850"/>
            <a:chOff x="0" y="-8467"/>
            <a:chExt cx="12192000" cy="6866467"/>
          </a:xfrm>
        </p:grpSpPr>
        <p:cxnSp>
          <p:nvCxnSpPr>
            <p:cNvPr id="703" name="Google Shape;703;p64"/>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704" name="Google Shape;704;p64"/>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705" name="Google Shape;705;p6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706" name="Google Shape;706;p6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07" name="Google Shape;707;p64"/>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709" name="Google Shape;709;p6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710" name="Google Shape;710;p6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711" name="Google Shape;711;p64"/>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4"/>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13" name="Google Shape;713;p64"/>
          <p:cNvCxnSpPr/>
          <p:nvPr/>
        </p:nvCxnSpPr>
        <p:spPr>
          <a:xfrm>
            <a:off x="3181353" y="1095375"/>
            <a:ext cx="0" cy="2952750"/>
          </a:xfrm>
          <a:prstGeom prst="straightConnector1">
            <a:avLst/>
          </a:prstGeom>
          <a:noFill/>
          <a:ln cap="rnd" cmpd="sng" w="12700">
            <a:solidFill>
              <a:schemeClr val="accent1"/>
            </a:solidFill>
            <a:prstDash val="solid"/>
            <a:round/>
            <a:headEnd len="sm" w="sm" type="none"/>
            <a:tailEnd len="sm" w="sm" type="none"/>
          </a:ln>
        </p:spPr>
      </p:cxnSp>
      <p:sp>
        <p:nvSpPr>
          <p:cNvPr id="714" name="Google Shape;714;p64"/>
          <p:cNvSpPr txBox="1"/>
          <p:nvPr>
            <p:ph type="title"/>
          </p:nvPr>
        </p:nvSpPr>
        <p:spPr>
          <a:xfrm>
            <a:off x="482600" y="612478"/>
            <a:ext cx="2525519" cy="3918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2800"/>
              <a:t>Overgebleven Projectleiders</a:t>
            </a:r>
            <a:endParaRPr/>
          </a:p>
        </p:txBody>
      </p:sp>
      <p:sp>
        <p:nvSpPr>
          <p:cNvPr id="715" name="Google Shape;715;p64"/>
          <p:cNvSpPr txBox="1"/>
          <p:nvPr>
            <p:ph idx="1" type="body"/>
          </p:nvPr>
        </p:nvSpPr>
        <p:spPr>
          <a:xfrm>
            <a:off x="3490721" y="612478"/>
            <a:ext cx="3464779" cy="3918543"/>
          </a:xfrm>
          <a:prstGeom prst="rect">
            <a:avLst/>
          </a:prstGeom>
          <a:noFill/>
          <a:ln>
            <a:noFill/>
          </a:ln>
        </p:spPr>
        <p:txBody>
          <a:bodyPr anchorCtr="0" anchor="ctr" bIns="45700" lIns="91425" spcFirstLastPara="1" rIns="91425" wrap="square" tIns="45700">
            <a:noAutofit/>
          </a:bodyPr>
          <a:lstStyle/>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Moesten nieuwe invulling aan rol geven</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Zijn meer team overstijgend te werk gegaan</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Scrum of scrums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19" name="Shape 719"/>
        <p:cNvGrpSpPr/>
        <p:nvPr/>
      </p:nvGrpSpPr>
      <p:grpSpPr>
        <a:xfrm>
          <a:off x="0" y="0"/>
          <a:ext cx="0" cy="0"/>
          <a:chOff x="0" y="0"/>
          <a:chExt cx="0" cy="0"/>
        </a:xfrm>
      </p:grpSpPr>
      <p:grpSp>
        <p:nvGrpSpPr>
          <p:cNvPr id="720" name="Google Shape;720;p65"/>
          <p:cNvGrpSpPr/>
          <p:nvPr/>
        </p:nvGrpSpPr>
        <p:grpSpPr>
          <a:xfrm>
            <a:off x="0" y="-6350"/>
            <a:ext cx="9144001" cy="5149850"/>
            <a:chOff x="0" y="-8467"/>
            <a:chExt cx="12192000" cy="6866467"/>
          </a:xfrm>
        </p:grpSpPr>
        <p:cxnSp>
          <p:nvCxnSpPr>
            <p:cNvPr id="721" name="Google Shape;721;p65"/>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722" name="Google Shape;722;p65"/>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723" name="Google Shape;723;p6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724" name="Google Shape;724;p6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25" name="Google Shape;725;p65"/>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727" name="Google Shape;727;p6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728" name="Google Shape;728;p6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729" name="Google Shape;729;p65"/>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5"/>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31" name="Google Shape;731;p65"/>
          <p:cNvCxnSpPr/>
          <p:nvPr/>
        </p:nvCxnSpPr>
        <p:spPr>
          <a:xfrm>
            <a:off x="3181353" y="1095375"/>
            <a:ext cx="0" cy="2952750"/>
          </a:xfrm>
          <a:prstGeom prst="straightConnector1">
            <a:avLst/>
          </a:prstGeom>
          <a:noFill/>
          <a:ln cap="rnd" cmpd="sng" w="12700">
            <a:solidFill>
              <a:schemeClr val="accent1"/>
            </a:solidFill>
            <a:prstDash val="solid"/>
            <a:round/>
            <a:headEnd len="sm" w="sm" type="none"/>
            <a:tailEnd len="sm" w="sm" type="none"/>
          </a:ln>
        </p:spPr>
      </p:cxnSp>
      <p:sp>
        <p:nvSpPr>
          <p:cNvPr id="732" name="Google Shape;732;p65"/>
          <p:cNvSpPr txBox="1"/>
          <p:nvPr>
            <p:ph type="title"/>
          </p:nvPr>
        </p:nvSpPr>
        <p:spPr>
          <a:xfrm>
            <a:off x="482600" y="612478"/>
            <a:ext cx="2525519" cy="3918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2300"/>
              <a:t>Organisatiebreed invoeren</a:t>
            </a:r>
            <a:endParaRPr/>
          </a:p>
        </p:txBody>
      </p:sp>
      <p:sp>
        <p:nvSpPr>
          <p:cNvPr id="733" name="Google Shape;733;p65"/>
          <p:cNvSpPr txBox="1"/>
          <p:nvPr>
            <p:ph idx="1" type="body"/>
          </p:nvPr>
        </p:nvSpPr>
        <p:spPr>
          <a:xfrm>
            <a:off x="3490721" y="612478"/>
            <a:ext cx="3464779" cy="3918543"/>
          </a:xfrm>
          <a:prstGeom prst="rect">
            <a:avLst/>
          </a:prstGeom>
          <a:noFill/>
          <a:ln>
            <a:noFill/>
          </a:ln>
        </p:spPr>
        <p:txBody>
          <a:bodyPr anchorCtr="0" anchor="ctr" bIns="45700" lIns="91425" spcFirstLastPara="1" rIns="91425" wrap="square" tIns="45700">
            <a:noAutofit/>
          </a:bodyPr>
          <a:lstStyle/>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TKP heeft nog steeds een Portfolioboard</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Maken planningen op basis van uren</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Agile/Scrum teams maken inschattingen op basis van grootte / punten</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Bij TKP zit GAT niet in de sprint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Agile Manifesto</a:t>
            </a:r>
            <a:endParaRPr/>
          </a:p>
        </p:txBody>
      </p:sp>
      <p:pic>
        <p:nvPicPr>
          <p:cNvPr id="197" name="Google Shape;197;p23"/>
          <p:cNvPicPr preferRelativeResize="0"/>
          <p:nvPr/>
        </p:nvPicPr>
        <p:blipFill rotWithShape="1">
          <a:blip r:embed="rId4">
            <a:alphaModFix/>
          </a:blip>
          <a:srcRect b="0" l="0" r="0" t="0"/>
          <a:stretch/>
        </p:blipFill>
        <p:spPr>
          <a:xfrm>
            <a:off x="311700" y="1100970"/>
            <a:ext cx="6650034" cy="37169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1" name="Shape 201"/>
        <p:cNvGrpSpPr/>
        <p:nvPr/>
      </p:nvGrpSpPr>
      <p:grpSpPr>
        <a:xfrm>
          <a:off x="0" y="0"/>
          <a:ext cx="0" cy="0"/>
          <a:chOff x="0" y="0"/>
          <a:chExt cx="0" cy="0"/>
        </a:xfrm>
      </p:grpSpPr>
      <p:grpSp>
        <p:nvGrpSpPr>
          <p:cNvPr id="202" name="Google Shape;202;p24"/>
          <p:cNvGrpSpPr/>
          <p:nvPr/>
        </p:nvGrpSpPr>
        <p:grpSpPr>
          <a:xfrm>
            <a:off x="0" y="-6350"/>
            <a:ext cx="9144001" cy="5149850"/>
            <a:chOff x="0" y="-8467"/>
            <a:chExt cx="12192000" cy="6866467"/>
          </a:xfrm>
        </p:grpSpPr>
        <p:cxnSp>
          <p:nvCxnSpPr>
            <p:cNvPr id="203" name="Google Shape;203;p24"/>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04" name="Google Shape;204;p24"/>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05" name="Google Shape;205;p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06" name="Google Shape;206;p2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07" name="Google Shape;207;p24"/>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E3611">
                <a:alpha val="49803"/>
              </a:srgbClr>
            </a:solidFill>
            <a:ln>
              <a:noFill/>
            </a:ln>
          </p:spPr>
        </p:sp>
        <p:sp>
          <p:nvSpPr>
            <p:cNvPr id="209" name="Google Shape;209;p2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E3611">
                <a:alpha val="69803"/>
              </a:srgbClr>
            </a:solidFill>
            <a:ln>
              <a:noFill/>
            </a:ln>
          </p:spPr>
        </p:sp>
        <p:sp>
          <p:nvSpPr>
            <p:cNvPr id="210" name="Google Shape;210;p2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69240B">
                <a:alpha val="80000"/>
              </a:srgbClr>
            </a:solidFill>
            <a:ln>
              <a:noFill/>
            </a:ln>
          </p:spPr>
        </p:sp>
        <p:sp>
          <p:nvSpPr>
            <p:cNvPr id="211" name="Google Shape;211;p24"/>
            <p:cNvSpPr/>
            <p:nvPr/>
          </p:nvSpPr>
          <p:spPr>
            <a:xfrm>
              <a:off x="10371666" y="3589867"/>
              <a:ext cx="1817159" cy="3268133"/>
            </a:xfrm>
            <a:prstGeom prst="triangle">
              <a:avLst>
                <a:gd fmla="val 100000" name="adj"/>
              </a:avLst>
            </a:prstGeom>
            <a:solidFill>
              <a:srgbClr val="69240B">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0" y="4013200"/>
              <a:ext cx="448733" cy="2844800"/>
            </a:xfrm>
            <a:prstGeom prst="triangle">
              <a:avLst>
                <a:gd fmla="val 0" name="adj"/>
              </a:avLst>
            </a:prstGeom>
            <a:solidFill>
              <a:srgbClr val="9E361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3" name="Google Shape;213;p24"/>
          <p:cNvCxnSpPr/>
          <p:nvPr/>
        </p:nvCxnSpPr>
        <p:spPr>
          <a:xfrm>
            <a:off x="3181353" y="1095375"/>
            <a:ext cx="0" cy="2952750"/>
          </a:xfrm>
          <a:prstGeom prst="straightConnector1">
            <a:avLst/>
          </a:prstGeom>
          <a:noFill/>
          <a:ln cap="rnd" cmpd="sng" w="12700">
            <a:solidFill>
              <a:schemeClr val="accent1"/>
            </a:solidFill>
            <a:prstDash val="solid"/>
            <a:round/>
            <a:headEnd len="sm" w="sm" type="none"/>
            <a:tailEnd len="sm" w="sm" type="none"/>
          </a:ln>
        </p:spPr>
      </p:cxnSp>
      <p:sp>
        <p:nvSpPr>
          <p:cNvPr id="214" name="Google Shape;214;p24"/>
          <p:cNvSpPr txBox="1"/>
          <p:nvPr>
            <p:ph type="title"/>
          </p:nvPr>
        </p:nvSpPr>
        <p:spPr>
          <a:xfrm>
            <a:off x="482600" y="612478"/>
            <a:ext cx="2525519" cy="3918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E3611"/>
              </a:buClr>
              <a:buSzPts val="2800"/>
              <a:buFont typeface="Trebuchet MS"/>
              <a:buNone/>
            </a:pPr>
            <a:r>
              <a:rPr lang="en-US" sz="3600"/>
              <a:t>Kenmerken</a:t>
            </a:r>
            <a:endParaRPr sz="3600"/>
          </a:p>
        </p:txBody>
      </p:sp>
      <p:sp>
        <p:nvSpPr>
          <p:cNvPr id="215" name="Google Shape;215;p24"/>
          <p:cNvSpPr txBox="1"/>
          <p:nvPr>
            <p:ph idx="1" type="body"/>
          </p:nvPr>
        </p:nvSpPr>
        <p:spPr>
          <a:xfrm>
            <a:off x="3490721" y="612478"/>
            <a:ext cx="3464779" cy="3918543"/>
          </a:xfrm>
          <a:prstGeom prst="rect">
            <a:avLst/>
          </a:prstGeom>
          <a:noFill/>
          <a:ln>
            <a:noFill/>
          </a:ln>
        </p:spPr>
        <p:txBody>
          <a:bodyPr anchorCtr="0" anchor="ctr" bIns="45700" lIns="91425" spcFirstLastPara="1" rIns="91425" wrap="square" tIns="45700">
            <a:noAutofit/>
          </a:bodyPr>
          <a:lstStyle/>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Flexibele strategy</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Multidisciplinaire teams</a:t>
            </a:r>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Iteratief / Kort cyclisch</a:t>
            </a:r>
            <a:endParaRPr sz="2000">
              <a:latin typeface="Arial"/>
              <a:ea typeface="Arial"/>
              <a:cs typeface="Arial"/>
              <a:sym typeface="Arial"/>
            </a:endParaRPr>
          </a:p>
          <a:p>
            <a:pPr indent="-381000" lvl="0" marL="457200" rtl="0" algn="l">
              <a:spcBef>
                <a:spcPts val="1000"/>
              </a:spcBef>
              <a:spcAft>
                <a:spcPts val="0"/>
              </a:spcAft>
              <a:buSzPts val="1600"/>
              <a:buFont typeface="Noto Sans Symbols"/>
              <a:buChar char="►"/>
            </a:pPr>
            <a:r>
              <a:rPr lang="en-US" sz="2000">
                <a:latin typeface="Arial"/>
                <a:ea typeface="Arial"/>
                <a:cs typeface="Arial"/>
                <a:sym typeface="Arial"/>
              </a:rPr>
              <a:t>Visueel werken</a:t>
            </a:r>
            <a:endParaRPr sz="20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Waterval vs Agile</a:t>
            </a:r>
            <a:endParaRPr/>
          </a:p>
          <a:p>
            <a:pPr indent="0" lvl="0" marL="0" rtl="0" algn="l">
              <a:lnSpc>
                <a:spcPct val="100000"/>
              </a:lnSpc>
              <a:spcBef>
                <a:spcPts val="0"/>
              </a:spcBef>
              <a:spcAft>
                <a:spcPts val="0"/>
              </a:spcAft>
              <a:buClr>
                <a:srgbClr val="9E3611"/>
              </a:buClr>
              <a:buSzPts val="2800"/>
              <a:buFont typeface="Trebuchet MS"/>
              <a:buNone/>
            </a:pPr>
            <a:r>
              <a:t/>
            </a:r>
            <a:endParaRPr/>
          </a:p>
        </p:txBody>
      </p:sp>
      <p:pic>
        <p:nvPicPr>
          <p:cNvPr id="221" name="Google Shape;221;p25"/>
          <p:cNvPicPr preferRelativeResize="0"/>
          <p:nvPr/>
        </p:nvPicPr>
        <p:blipFill rotWithShape="1">
          <a:blip r:embed="rId3">
            <a:alphaModFix/>
          </a:blip>
          <a:srcRect b="0" l="0" r="0" t="0"/>
          <a:stretch/>
        </p:blipFill>
        <p:spPr>
          <a:xfrm>
            <a:off x="311700" y="1132987"/>
            <a:ext cx="6588562" cy="368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Waterval vs Agile</a:t>
            </a:r>
            <a:endParaRPr/>
          </a:p>
        </p:txBody>
      </p:sp>
      <p:pic>
        <p:nvPicPr>
          <p:cNvPr id="227" name="Google Shape;227;p26"/>
          <p:cNvPicPr preferRelativeResize="0"/>
          <p:nvPr/>
        </p:nvPicPr>
        <p:blipFill rotWithShape="1">
          <a:blip r:embed="rId3">
            <a:alphaModFix/>
          </a:blip>
          <a:srcRect b="0" l="0" r="0" t="0"/>
          <a:stretch/>
        </p:blipFill>
        <p:spPr>
          <a:xfrm>
            <a:off x="152400" y="1170125"/>
            <a:ext cx="3820975" cy="3820975"/>
          </a:xfrm>
          <a:prstGeom prst="rect">
            <a:avLst/>
          </a:prstGeom>
          <a:noFill/>
          <a:ln>
            <a:noFill/>
          </a:ln>
        </p:spPr>
      </p:pic>
      <p:pic>
        <p:nvPicPr>
          <p:cNvPr id="228" name="Google Shape;228;p26"/>
          <p:cNvPicPr preferRelativeResize="0"/>
          <p:nvPr/>
        </p:nvPicPr>
        <p:blipFill rotWithShape="1">
          <a:blip r:embed="rId4">
            <a:alphaModFix/>
          </a:blip>
          <a:srcRect b="0" l="0" r="0" t="0"/>
          <a:stretch/>
        </p:blipFill>
        <p:spPr>
          <a:xfrm>
            <a:off x="4250274" y="1645743"/>
            <a:ext cx="3810000" cy="248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9E3611"/>
              </a:buClr>
              <a:buSzPts val="2800"/>
              <a:buFont typeface="Trebuchet MS"/>
              <a:buNone/>
            </a:pPr>
            <a:r>
              <a:rPr lang="en-US"/>
              <a:t>Stacey model</a:t>
            </a:r>
            <a:endParaRPr/>
          </a:p>
        </p:txBody>
      </p:sp>
      <p:pic>
        <p:nvPicPr>
          <p:cNvPr id="234" name="Google Shape;234;p27"/>
          <p:cNvPicPr preferRelativeResize="0"/>
          <p:nvPr/>
        </p:nvPicPr>
        <p:blipFill rotWithShape="1">
          <a:blip r:embed="rId3">
            <a:alphaModFix/>
          </a:blip>
          <a:srcRect b="0" l="0" r="0" t="0"/>
          <a:stretch/>
        </p:blipFill>
        <p:spPr>
          <a:xfrm>
            <a:off x="519605" y="945136"/>
            <a:ext cx="6084325" cy="41983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Oranjeroo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