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32" y="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09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30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78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0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355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3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06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335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832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086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FDADB-899C-4473-8C30-BA11DC4E82F6}" type="datetimeFigureOut">
              <a:rPr lang="nl-NL" smtClean="0"/>
              <a:t>15-3-2019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AA8D-4C9A-4053-8779-A4A9934553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18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0000" y="1268760"/>
            <a:ext cx="720080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670080" y="1268760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2390160" y="126876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3110240" y="1268760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3837040" y="126876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4557120" y="1268760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5277200" y="126876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5997520" y="1268760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6732240" y="1268760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7452320" y="1268760"/>
            <a:ext cx="720080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1526064" y="1628800"/>
            <a:ext cx="2340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mtClean="0"/>
              <a:t>60</a:t>
            </a:r>
            <a:endParaRPr lang="nl-NL"/>
          </a:p>
        </p:txBody>
      </p:sp>
      <p:sp>
        <p:nvSpPr>
          <p:cNvPr id="15" name="TextBox 14"/>
          <p:cNvSpPr txBox="1"/>
          <p:nvPr/>
        </p:nvSpPr>
        <p:spPr>
          <a:xfrm>
            <a:off x="2246144" y="1639833"/>
            <a:ext cx="351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mtClean="0"/>
              <a:t>120</a:t>
            </a:r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2966224" y="1628800"/>
            <a:ext cx="351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mtClean="0"/>
              <a:t>180</a:t>
            </a:r>
            <a:endParaRPr lang="nl-NL"/>
          </a:p>
        </p:txBody>
      </p:sp>
      <p:sp>
        <p:nvSpPr>
          <p:cNvPr id="17" name="TextBox 16"/>
          <p:cNvSpPr txBox="1"/>
          <p:nvPr/>
        </p:nvSpPr>
        <p:spPr>
          <a:xfrm>
            <a:off x="3654791" y="1639488"/>
            <a:ext cx="351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mtClean="0"/>
              <a:t>240</a:t>
            </a:r>
            <a:endParaRPr lang="nl-NL"/>
          </a:p>
        </p:txBody>
      </p:sp>
      <p:sp>
        <p:nvSpPr>
          <p:cNvPr id="18" name="TextBox 17"/>
          <p:cNvSpPr txBox="1"/>
          <p:nvPr/>
        </p:nvSpPr>
        <p:spPr>
          <a:xfrm>
            <a:off x="4406384" y="1639833"/>
            <a:ext cx="351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mtClean="0"/>
              <a:t>300</a:t>
            </a:r>
            <a:endParaRPr lang="nl-NL"/>
          </a:p>
        </p:txBody>
      </p:sp>
      <p:sp>
        <p:nvSpPr>
          <p:cNvPr id="19" name="TextBox 18"/>
          <p:cNvSpPr txBox="1"/>
          <p:nvPr/>
        </p:nvSpPr>
        <p:spPr>
          <a:xfrm>
            <a:off x="5063438" y="1628800"/>
            <a:ext cx="351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mtClean="0"/>
              <a:t>360</a:t>
            </a:r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783518" y="1628800"/>
            <a:ext cx="351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mtClean="0"/>
              <a:t>420</a:t>
            </a:r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6566624" y="1628800"/>
            <a:ext cx="351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mtClean="0"/>
              <a:t>480</a:t>
            </a:r>
            <a:endParaRPr lang="nl-NL"/>
          </a:p>
        </p:txBody>
      </p:sp>
      <p:sp>
        <p:nvSpPr>
          <p:cNvPr id="22" name="TextBox 21"/>
          <p:cNvSpPr txBox="1"/>
          <p:nvPr/>
        </p:nvSpPr>
        <p:spPr>
          <a:xfrm>
            <a:off x="7286704" y="1628800"/>
            <a:ext cx="351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mtClean="0"/>
              <a:t>540</a:t>
            </a:r>
            <a:endParaRPr lang="nl-NL"/>
          </a:p>
        </p:txBody>
      </p:sp>
      <p:sp>
        <p:nvSpPr>
          <p:cNvPr id="23" name="Right Brace 22"/>
          <p:cNvSpPr/>
          <p:nvPr/>
        </p:nvSpPr>
        <p:spPr>
          <a:xfrm rot="16200000">
            <a:off x="2330429" y="424789"/>
            <a:ext cx="151867" cy="1407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ight Brace 23"/>
          <p:cNvSpPr/>
          <p:nvPr/>
        </p:nvSpPr>
        <p:spPr>
          <a:xfrm rot="16200000">
            <a:off x="3759786" y="424791"/>
            <a:ext cx="151867" cy="1407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ight Brace 24"/>
          <p:cNvSpPr/>
          <p:nvPr/>
        </p:nvSpPr>
        <p:spPr>
          <a:xfrm rot="16200000">
            <a:off x="5199946" y="424791"/>
            <a:ext cx="151867" cy="1407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TextBox 25"/>
          <p:cNvSpPr txBox="1"/>
          <p:nvPr/>
        </p:nvSpPr>
        <p:spPr>
          <a:xfrm>
            <a:off x="7956376" y="1628800"/>
            <a:ext cx="3510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mtClean="0"/>
              <a:t>600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862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TKP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Eekhout, Laurens van</dc:creator>
  <cp:lastModifiedBy>Eekhout, Laurens van</cp:lastModifiedBy>
  <cp:revision>2</cp:revision>
  <dcterms:created xsi:type="dcterms:W3CDTF">2019-03-15T12:18:16Z</dcterms:created>
  <dcterms:modified xsi:type="dcterms:W3CDTF">2019-03-15T12:36:10Z</dcterms:modified>
</cp:coreProperties>
</file>