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-1800" y="-8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90012" cy="90012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389857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271642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8014184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926382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52972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556762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574947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405037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145849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67181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615177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nl-N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N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EB0BC9-A49C-4433-8541-30F9D39688F3}" type="datetimeFigureOut">
              <a:rPr lang="nl-NL" smtClean="0"/>
              <a:t>13-6-2019</a:t>
            </a:fld>
            <a:endParaRPr lang="nl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C310B3-7B43-42B2-B872-E3F96EDC5E0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66722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rot="5400000">
            <a:off x="4752024" y="4329120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" name="Rectangle 4"/>
          <p:cNvSpPr/>
          <p:nvPr/>
        </p:nvSpPr>
        <p:spPr>
          <a:xfrm rot="5400000">
            <a:off x="4752024" y="4689168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" name="Rectangle 5"/>
          <p:cNvSpPr/>
          <p:nvPr/>
        </p:nvSpPr>
        <p:spPr>
          <a:xfrm rot="5400000">
            <a:off x="4752024" y="5049216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7" name="Rectangle 6"/>
          <p:cNvSpPr/>
          <p:nvPr/>
        </p:nvSpPr>
        <p:spPr>
          <a:xfrm rot="5400000">
            <a:off x="4391976" y="4329120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8" name="Rectangle 7"/>
          <p:cNvSpPr/>
          <p:nvPr/>
        </p:nvSpPr>
        <p:spPr>
          <a:xfrm rot="5400000">
            <a:off x="4391976" y="4689168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9" name="Rectangle 8"/>
          <p:cNvSpPr/>
          <p:nvPr/>
        </p:nvSpPr>
        <p:spPr>
          <a:xfrm rot="5400000">
            <a:off x="4391976" y="5049216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0" name="Rectangle 9"/>
          <p:cNvSpPr/>
          <p:nvPr/>
        </p:nvSpPr>
        <p:spPr>
          <a:xfrm rot="5400000">
            <a:off x="4031928" y="4329120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1" name="Rectangle 10"/>
          <p:cNvSpPr/>
          <p:nvPr/>
        </p:nvSpPr>
        <p:spPr>
          <a:xfrm rot="5400000">
            <a:off x="4031928" y="4689168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2" name="Rectangle 11"/>
          <p:cNvSpPr/>
          <p:nvPr/>
        </p:nvSpPr>
        <p:spPr>
          <a:xfrm rot="5400000">
            <a:off x="4031928" y="5049216"/>
            <a:ext cx="360048" cy="360048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3" name="Rectangle 12"/>
          <p:cNvSpPr/>
          <p:nvPr/>
        </p:nvSpPr>
        <p:spPr>
          <a:xfrm rot="5400000">
            <a:off x="4752024" y="2168832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Rectangle 13"/>
          <p:cNvSpPr/>
          <p:nvPr/>
        </p:nvSpPr>
        <p:spPr>
          <a:xfrm rot="5400000">
            <a:off x="4752024" y="2528880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5" name="Rectangle 14"/>
          <p:cNvSpPr/>
          <p:nvPr/>
        </p:nvSpPr>
        <p:spPr>
          <a:xfrm rot="5400000">
            <a:off x="4752024" y="2888928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6" name="Rectangle 15"/>
          <p:cNvSpPr/>
          <p:nvPr/>
        </p:nvSpPr>
        <p:spPr>
          <a:xfrm rot="5400000">
            <a:off x="4391976" y="2168832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7" name="Rectangle 16"/>
          <p:cNvSpPr/>
          <p:nvPr/>
        </p:nvSpPr>
        <p:spPr>
          <a:xfrm rot="5400000">
            <a:off x="4391976" y="2528880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8" name="Rectangle 17"/>
          <p:cNvSpPr/>
          <p:nvPr/>
        </p:nvSpPr>
        <p:spPr>
          <a:xfrm rot="5400000">
            <a:off x="4391976" y="2888928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9" name="Rectangle 18"/>
          <p:cNvSpPr/>
          <p:nvPr/>
        </p:nvSpPr>
        <p:spPr>
          <a:xfrm rot="5400000">
            <a:off x="4031928" y="2168832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0" name="Rectangle 19"/>
          <p:cNvSpPr/>
          <p:nvPr/>
        </p:nvSpPr>
        <p:spPr>
          <a:xfrm rot="5400000">
            <a:off x="4031928" y="2528880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1" name="Rectangle 20"/>
          <p:cNvSpPr/>
          <p:nvPr/>
        </p:nvSpPr>
        <p:spPr>
          <a:xfrm rot="5400000">
            <a:off x="4031928" y="2888928"/>
            <a:ext cx="360048" cy="360048"/>
          </a:xfrm>
          <a:prstGeom prst="rect">
            <a:avLst/>
          </a:prstGeom>
          <a:solidFill>
            <a:srgbClr val="0070C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Rectangle 21"/>
          <p:cNvSpPr/>
          <p:nvPr/>
        </p:nvSpPr>
        <p:spPr>
          <a:xfrm rot="5400000">
            <a:off x="4752024" y="3248976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3" name="Rectangle 22"/>
          <p:cNvSpPr/>
          <p:nvPr/>
        </p:nvSpPr>
        <p:spPr>
          <a:xfrm rot="5400000">
            <a:off x="4752024" y="3609024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4" name="Rectangle 23"/>
          <p:cNvSpPr/>
          <p:nvPr/>
        </p:nvSpPr>
        <p:spPr>
          <a:xfrm rot="5400000">
            <a:off x="4752024" y="3969072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5" name="Rectangle 24"/>
          <p:cNvSpPr/>
          <p:nvPr/>
        </p:nvSpPr>
        <p:spPr>
          <a:xfrm rot="5400000">
            <a:off x="4391976" y="3248976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6" name="Rectangle 25"/>
          <p:cNvSpPr/>
          <p:nvPr/>
        </p:nvSpPr>
        <p:spPr>
          <a:xfrm rot="5400000">
            <a:off x="4391976" y="3609024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7" name="Rectangle 26"/>
          <p:cNvSpPr/>
          <p:nvPr/>
        </p:nvSpPr>
        <p:spPr>
          <a:xfrm rot="5400000">
            <a:off x="4391976" y="3969072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8" name="Rectangle 27"/>
          <p:cNvSpPr/>
          <p:nvPr/>
        </p:nvSpPr>
        <p:spPr>
          <a:xfrm rot="5400000">
            <a:off x="4031928" y="3248976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9" name="Rectangle 28"/>
          <p:cNvSpPr/>
          <p:nvPr/>
        </p:nvSpPr>
        <p:spPr>
          <a:xfrm rot="5400000">
            <a:off x="4031928" y="3609024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0" name="Rectangle 29"/>
          <p:cNvSpPr/>
          <p:nvPr/>
        </p:nvSpPr>
        <p:spPr>
          <a:xfrm rot="5400000">
            <a:off x="4031928" y="3969072"/>
            <a:ext cx="360048" cy="360048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1" name="Rectangle 30"/>
          <p:cNvSpPr/>
          <p:nvPr/>
        </p:nvSpPr>
        <p:spPr>
          <a:xfrm rot="5400000">
            <a:off x="4752024" y="1088688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2" name="Rectangle 31"/>
          <p:cNvSpPr/>
          <p:nvPr/>
        </p:nvSpPr>
        <p:spPr>
          <a:xfrm rot="5400000">
            <a:off x="4752024" y="1448736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Rectangle 32"/>
          <p:cNvSpPr/>
          <p:nvPr/>
        </p:nvSpPr>
        <p:spPr>
          <a:xfrm rot="5400000">
            <a:off x="4752024" y="1808784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4" name="Rectangle 33"/>
          <p:cNvSpPr/>
          <p:nvPr/>
        </p:nvSpPr>
        <p:spPr>
          <a:xfrm rot="5400000">
            <a:off x="4391976" y="1088688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5" name="Rectangle 34"/>
          <p:cNvSpPr/>
          <p:nvPr/>
        </p:nvSpPr>
        <p:spPr>
          <a:xfrm rot="5400000">
            <a:off x="4391976" y="1448736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Rectangle 35"/>
          <p:cNvSpPr/>
          <p:nvPr/>
        </p:nvSpPr>
        <p:spPr>
          <a:xfrm rot="5400000">
            <a:off x="4391976" y="1808784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Rectangle 36"/>
          <p:cNvSpPr/>
          <p:nvPr/>
        </p:nvSpPr>
        <p:spPr>
          <a:xfrm rot="5400000">
            <a:off x="4031928" y="1088688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8" name="Rectangle 37"/>
          <p:cNvSpPr/>
          <p:nvPr/>
        </p:nvSpPr>
        <p:spPr>
          <a:xfrm rot="5400000">
            <a:off x="4031928" y="1448736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9" name="Rectangle 38"/>
          <p:cNvSpPr/>
          <p:nvPr/>
        </p:nvSpPr>
        <p:spPr>
          <a:xfrm rot="5400000">
            <a:off x="4031928" y="1808784"/>
            <a:ext cx="360048" cy="360048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0" name="Rectangle 39"/>
          <p:cNvSpPr/>
          <p:nvPr/>
        </p:nvSpPr>
        <p:spPr>
          <a:xfrm rot="5400000">
            <a:off x="5832168" y="2168832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1" name="Rectangle 40"/>
          <p:cNvSpPr/>
          <p:nvPr/>
        </p:nvSpPr>
        <p:spPr>
          <a:xfrm rot="5400000">
            <a:off x="5832168" y="2528880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2" name="Rectangle 41"/>
          <p:cNvSpPr/>
          <p:nvPr/>
        </p:nvSpPr>
        <p:spPr>
          <a:xfrm rot="5400000">
            <a:off x="5832168" y="2888928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3" name="Rectangle 42"/>
          <p:cNvSpPr/>
          <p:nvPr/>
        </p:nvSpPr>
        <p:spPr>
          <a:xfrm rot="5400000">
            <a:off x="5472120" y="2168832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4" name="Rectangle 43"/>
          <p:cNvSpPr/>
          <p:nvPr/>
        </p:nvSpPr>
        <p:spPr>
          <a:xfrm rot="5400000">
            <a:off x="5472120" y="2528880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5" name="Rectangle 44"/>
          <p:cNvSpPr/>
          <p:nvPr/>
        </p:nvSpPr>
        <p:spPr>
          <a:xfrm rot="5400000">
            <a:off x="5472120" y="2888928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6" name="Rectangle 45"/>
          <p:cNvSpPr/>
          <p:nvPr/>
        </p:nvSpPr>
        <p:spPr>
          <a:xfrm rot="5400000">
            <a:off x="5112072" y="2168832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7" name="Rectangle 46"/>
          <p:cNvSpPr/>
          <p:nvPr/>
        </p:nvSpPr>
        <p:spPr>
          <a:xfrm rot="5400000">
            <a:off x="5112072" y="2528880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48" name="Rectangle 47"/>
          <p:cNvSpPr/>
          <p:nvPr/>
        </p:nvSpPr>
        <p:spPr>
          <a:xfrm rot="5400000">
            <a:off x="5112072" y="2888928"/>
            <a:ext cx="360048" cy="360048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8" name="Rectangle 57"/>
          <p:cNvSpPr/>
          <p:nvPr/>
        </p:nvSpPr>
        <p:spPr>
          <a:xfrm rot="5400000">
            <a:off x="3671880" y="2168832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59" name="Rectangle 58"/>
          <p:cNvSpPr/>
          <p:nvPr/>
        </p:nvSpPr>
        <p:spPr>
          <a:xfrm rot="5400000">
            <a:off x="3671880" y="2528880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0" name="Rectangle 59"/>
          <p:cNvSpPr/>
          <p:nvPr/>
        </p:nvSpPr>
        <p:spPr>
          <a:xfrm rot="5400000">
            <a:off x="3671880" y="2888928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1" name="Rectangle 60"/>
          <p:cNvSpPr/>
          <p:nvPr/>
        </p:nvSpPr>
        <p:spPr>
          <a:xfrm rot="5400000">
            <a:off x="3311832" y="2168832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2" name="Rectangle 61"/>
          <p:cNvSpPr/>
          <p:nvPr/>
        </p:nvSpPr>
        <p:spPr>
          <a:xfrm rot="5400000">
            <a:off x="3311832" y="2528880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3" name="Rectangle 62"/>
          <p:cNvSpPr/>
          <p:nvPr/>
        </p:nvSpPr>
        <p:spPr>
          <a:xfrm rot="5400000">
            <a:off x="3311832" y="2888928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4" name="Rectangle 63"/>
          <p:cNvSpPr/>
          <p:nvPr/>
        </p:nvSpPr>
        <p:spPr>
          <a:xfrm rot="5400000">
            <a:off x="2951784" y="2168832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5" name="Rectangle 64"/>
          <p:cNvSpPr/>
          <p:nvPr/>
        </p:nvSpPr>
        <p:spPr>
          <a:xfrm rot="5400000">
            <a:off x="2951784" y="2528880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66" name="Rectangle 65"/>
          <p:cNvSpPr/>
          <p:nvPr/>
        </p:nvSpPr>
        <p:spPr>
          <a:xfrm rot="5400000">
            <a:off x="2951784" y="2888928"/>
            <a:ext cx="360048" cy="360048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29670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0</Words>
  <Application>Microsoft Office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TKP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Eekhout, Laurens van</dc:creator>
  <cp:lastModifiedBy>Eekhout, Laurens van</cp:lastModifiedBy>
  <cp:revision>5</cp:revision>
  <dcterms:created xsi:type="dcterms:W3CDTF">2019-06-13T07:59:20Z</dcterms:created>
  <dcterms:modified xsi:type="dcterms:W3CDTF">2019-06-13T15:03:54Z</dcterms:modified>
</cp:coreProperties>
</file>