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336b6ec6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336b6ec6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336b6ec6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336b6ec6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1115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commit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master</a:t>
            </a:r>
            <a:endParaRPr sz="900"/>
          </a:p>
        </p:txBody>
      </p:sp>
      <p:sp>
        <p:nvSpPr>
          <p:cNvPr id="57" name="Google Shape;57;p13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2852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" name="Google Shape;64;p14"/>
          <p:cNvCxnSpPr>
            <a:stCxn id="62" idx="4"/>
            <a:endCxn id="63" idx="0"/>
          </p:cNvCxnSpPr>
          <p:nvPr/>
        </p:nvCxnSpPr>
        <p:spPr>
          <a:xfrm>
            <a:off x="2943950" y="10965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4"/>
          <p:cNvSpPr txBox="1"/>
          <p:nvPr/>
        </p:nvSpPr>
        <p:spPr>
          <a:xfrm>
            <a:off x="31115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commit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1115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Wijziging 1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2201350" y="13716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master</a:t>
            </a:r>
            <a:endParaRPr sz="900"/>
          </a:p>
        </p:txBody>
      </p:sp>
      <p:sp>
        <p:nvSpPr>
          <p:cNvPr id="68" name="Google Shape;68;p14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2852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5"/>
          <p:cNvCxnSpPr>
            <a:stCxn id="73" idx="4"/>
            <a:endCxn id="74" idx="0"/>
          </p:cNvCxnSpPr>
          <p:nvPr/>
        </p:nvCxnSpPr>
        <p:spPr>
          <a:xfrm>
            <a:off x="2943950" y="10965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5"/>
          <p:cNvSpPr txBox="1"/>
          <p:nvPr/>
        </p:nvSpPr>
        <p:spPr>
          <a:xfrm>
            <a:off x="31115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commit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285245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1115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Wijziging 1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311150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Wijziging 2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2201350" y="18288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master</a:t>
            </a:r>
            <a:endParaRPr sz="900"/>
          </a:p>
        </p:txBody>
      </p:sp>
      <p:cxnSp>
        <p:nvCxnSpPr>
          <p:cNvPr id="81" name="Google Shape;81;p15"/>
          <p:cNvCxnSpPr>
            <a:stCxn id="74" idx="4"/>
            <a:endCxn id="77" idx="0"/>
          </p:cNvCxnSpPr>
          <p:nvPr/>
        </p:nvCxnSpPr>
        <p:spPr>
          <a:xfrm>
            <a:off x="294395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5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