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36b6ec6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36b6ec6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36b6ec6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36b6ec6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6b6ec6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6b6ec6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36b6ec6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36b6ec6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36b6ec6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36b6ec6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36b6ec6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36b6ec6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master</a:t>
            </a:r>
            <a:endParaRPr b="1"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master</a:t>
            </a:r>
            <a:endParaRPr b="1" sz="900"/>
          </a:p>
        </p:txBody>
      </p:sp>
      <p:sp>
        <p:nvSpPr>
          <p:cNvPr id="65" name="Google Shape;65;p14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develop</a:t>
            </a:r>
            <a:endParaRPr sz="900"/>
          </a:p>
        </p:txBody>
      </p:sp>
      <p:sp>
        <p:nvSpPr>
          <p:cNvPr id="66" name="Google Shape;66;p1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sp>
        <p:nvSpPr>
          <p:cNvPr id="74" name="Google Shape;74;p15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75" name="Google Shape;75;p1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6"/>
          <p:cNvCxnSpPr>
            <a:stCxn id="80" idx="5"/>
            <a:endCxn id="8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sp>
        <p:nvSpPr>
          <p:cNvPr id="86" name="Google Shape;86;p16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87" name="Google Shape;87;p1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7"/>
          <p:cNvCxnSpPr>
            <a:stCxn id="92" idx="5"/>
            <a:endCxn id="9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100" name="Google Shape;100;p17"/>
          <p:cNvCxnSpPr>
            <a:stCxn id="93" idx="4"/>
            <a:endCxn id="9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>
            <a:stCxn id="107" idx="5"/>
            <a:endCxn id="108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1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Wijziging 2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cxnSp>
        <p:nvCxnSpPr>
          <p:cNvPr id="115" name="Google Shape;115;p18"/>
          <p:cNvCxnSpPr>
            <a:stCxn id="108" idx="4"/>
            <a:endCxn id="111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8"/>
          <p:cNvCxnSpPr>
            <a:stCxn id="107" idx="4"/>
            <a:endCxn id="116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>
            <a:stCxn id="111" idx="3"/>
            <a:endCxn id="116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8"/>
          <p:cNvSpPr txBox="1"/>
          <p:nvPr/>
        </p:nvSpPr>
        <p:spPr>
          <a:xfrm>
            <a:off x="1667950" y="2286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develop</a:t>
            </a:r>
            <a:endParaRPr b="1" sz="900"/>
          </a:p>
        </p:txBody>
      </p:sp>
      <p:sp>
        <p:nvSpPr>
          <p:cNvPr id="120" name="Google Shape;120;p18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