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36b6ec6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36b6ec6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35300de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35300de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35300de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35300de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35300d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35300d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35300de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35300de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35300de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35300de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35300de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35300de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35300d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35300d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35300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35300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35300de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35300de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36b6ec6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36b6ec6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master</a:t>
            </a:r>
            <a:endParaRPr b="1"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852450" y="27892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2"/>
          <p:cNvCxnSpPr>
            <a:stCxn id="179" idx="4"/>
            <a:endCxn id="177" idx="0"/>
          </p:cNvCxnSpPr>
          <p:nvPr/>
        </p:nvCxnSpPr>
        <p:spPr>
          <a:xfrm flipH="1">
            <a:off x="2943828" y="2468100"/>
            <a:ext cx="6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2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852450" y="32464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3568700" y="27432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3568700" y="32004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2201350" y="3200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master</a:t>
            </a:r>
            <a:endParaRPr b="1" sz="900"/>
          </a:p>
        </p:txBody>
      </p:sp>
      <p:cxnSp>
        <p:nvCxnSpPr>
          <p:cNvPr id="185" name="Google Shape;185;p22"/>
          <p:cNvCxnSpPr>
            <a:stCxn id="177" idx="4"/>
            <a:endCxn id="181" idx="0"/>
          </p:cNvCxnSpPr>
          <p:nvPr/>
        </p:nvCxnSpPr>
        <p:spPr>
          <a:xfrm>
            <a:off x="2943950" y="297135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2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2"/>
          <p:cNvCxnSpPr>
            <a:stCxn id="176" idx="4"/>
            <a:endCxn id="179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2"/>
          <p:cNvSpPr txBox="1"/>
          <p:nvPr/>
        </p:nvSpPr>
        <p:spPr>
          <a:xfrm>
            <a:off x="1667950" y="3200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develop</a:t>
            </a:r>
            <a:endParaRPr sz="900"/>
          </a:p>
        </p:txBody>
      </p:sp>
      <p:sp>
        <p:nvSpPr>
          <p:cNvPr id="188" name="Google Shape;188;p2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356870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op master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852450" y="27892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3"/>
          <p:cNvCxnSpPr>
            <a:stCxn id="197" idx="4"/>
            <a:endCxn id="195" idx="0"/>
          </p:cNvCxnSpPr>
          <p:nvPr/>
        </p:nvCxnSpPr>
        <p:spPr>
          <a:xfrm flipH="1">
            <a:off x="2943828" y="2468100"/>
            <a:ext cx="6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3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852450" y="32464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3568700" y="27432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3568700" y="32004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2201350" y="3200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master</a:t>
            </a:r>
            <a:endParaRPr b="1" sz="900"/>
          </a:p>
        </p:txBody>
      </p:sp>
      <p:cxnSp>
        <p:nvCxnSpPr>
          <p:cNvPr id="203" name="Google Shape;203;p23"/>
          <p:cNvCxnSpPr>
            <a:stCxn id="195" idx="4"/>
            <a:endCxn id="199" idx="0"/>
          </p:cNvCxnSpPr>
          <p:nvPr/>
        </p:nvCxnSpPr>
        <p:spPr>
          <a:xfrm>
            <a:off x="2943950" y="297135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3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3"/>
          <p:cNvCxnSpPr>
            <a:stCxn id="194" idx="4"/>
            <a:endCxn id="197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3"/>
          <p:cNvSpPr txBox="1"/>
          <p:nvPr/>
        </p:nvSpPr>
        <p:spPr>
          <a:xfrm>
            <a:off x="356870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op master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master</a:t>
            </a:r>
            <a:endParaRPr b="1" sz="900"/>
          </a:p>
        </p:txBody>
      </p:sp>
      <p:sp>
        <p:nvSpPr>
          <p:cNvPr id="65" name="Google Shape;65;p14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develop</a:t>
            </a:r>
            <a:endParaRPr sz="900"/>
          </a:p>
        </p:txBody>
      </p:sp>
      <p:sp>
        <p:nvSpPr>
          <p:cNvPr id="66" name="Google Shape;66;p1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sp>
        <p:nvSpPr>
          <p:cNvPr id="74" name="Google Shape;74;p15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75" name="Google Shape;75;p1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6"/>
          <p:cNvCxnSpPr>
            <a:stCxn id="80" idx="5"/>
            <a:endCxn id="81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sp>
        <p:nvSpPr>
          <p:cNvPr id="86" name="Google Shape;86;p16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87" name="Google Shape;87;p16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7"/>
          <p:cNvCxnSpPr>
            <a:stCxn id="92" idx="5"/>
            <a:endCxn id="9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cxnSp>
        <p:nvCxnSpPr>
          <p:cNvPr id="100" name="Google Shape;100;p17"/>
          <p:cNvCxnSpPr>
            <a:stCxn id="93" idx="4"/>
            <a:endCxn id="96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8"/>
          <p:cNvCxnSpPr>
            <a:stCxn id="107" idx="5"/>
            <a:endCxn id="108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master</a:t>
            </a:r>
            <a:endParaRPr b="1" sz="900"/>
          </a:p>
        </p:txBody>
      </p:sp>
      <p:cxnSp>
        <p:nvCxnSpPr>
          <p:cNvPr id="115" name="Google Shape;115;p18"/>
          <p:cNvCxnSpPr>
            <a:stCxn id="108" idx="4"/>
            <a:endCxn id="111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develop</a:t>
            </a:r>
            <a:endParaRPr sz="900"/>
          </a:p>
        </p:txBody>
      </p:sp>
      <p:sp>
        <p:nvSpPr>
          <p:cNvPr id="117" name="Google Shape;117;p18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9"/>
          <p:cNvCxnSpPr>
            <a:stCxn id="122" idx="5"/>
            <a:endCxn id="12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9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master</a:t>
            </a:r>
            <a:endParaRPr b="1" sz="900"/>
          </a:p>
        </p:txBody>
      </p:sp>
      <p:cxnSp>
        <p:nvCxnSpPr>
          <p:cNvPr id="130" name="Google Shape;130;p19"/>
          <p:cNvCxnSpPr>
            <a:stCxn id="123" idx="4"/>
            <a:endCxn id="126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9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9"/>
          <p:cNvCxnSpPr>
            <a:stCxn id="122" idx="4"/>
            <a:endCxn id="131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develop</a:t>
            </a:r>
            <a:endParaRPr sz="900"/>
          </a:p>
        </p:txBody>
      </p:sp>
      <p:sp>
        <p:nvSpPr>
          <p:cNvPr id="134" name="Google Shape;134;p19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356870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op master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0"/>
          <p:cNvCxnSpPr>
            <a:stCxn id="140" idx="5"/>
            <a:endCxn id="141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0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cxnSp>
        <p:nvCxnSpPr>
          <p:cNvPr id="148" name="Google Shape;148;p20"/>
          <p:cNvCxnSpPr>
            <a:stCxn id="141" idx="4"/>
            <a:endCxn id="144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0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0"/>
          <p:cNvCxnSpPr>
            <a:stCxn id="140" idx="4"/>
            <a:endCxn id="149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0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152" name="Google Shape;152;p2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356870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op master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852450" y="27892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1"/>
          <p:cNvCxnSpPr>
            <a:stCxn id="161" idx="4"/>
            <a:endCxn id="159" idx="0"/>
          </p:cNvCxnSpPr>
          <p:nvPr/>
        </p:nvCxnSpPr>
        <p:spPr>
          <a:xfrm flipH="1">
            <a:off x="2943828" y="2468100"/>
            <a:ext cx="6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1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2852450" y="32464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3568700" y="27432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3568700" y="32004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2201350" y="3200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cxnSp>
        <p:nvCxnSpPr>
          <p:cNvPr id="167" name="Google Shape;167;p21"/>
          <p:cNvCxnSpPr>
            <a:stCxn id="159" idx="4"/>
            <a:endCxn id="163" idx="0"/>
          </p:cNvCxnSpPr>
          <p:nvPr/>
        </p:nvCxnSpPr>
        <p:spPr>
          <a:xfrm>
            <a:off x="2943950" y="297135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1"/>
          <p:cNvCxnSpPr>
            <a:stCxn id="158" idx="4"/>
            <a:endCxn id="161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1"/>
          <p:cNvSpPr txBox="1"/>
          <p:nvPr/>
        </p:nvSpPr>
        <p:spPr>
          <a:xfrm>
            <a:off x="1667950" y="3200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170" name="Google Shape;170;p2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356870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op master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