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336b6ec6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336b6ec6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336b6ec6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336b6ec6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36b6ec6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336b6ec6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336b6ec6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336b6ec6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336b6ec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336b6ec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343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343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343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343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343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