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35b5f1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235b5f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1325" cy="39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