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235b5f2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235b5f2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31621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