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820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35b5f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35b5f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325" cy="39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0714" y="1210227"/>
            <a:ext cx="1351431" cy="1351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2400" b="1" smtClean="0"/>
              <a:t>SHA-1</a:t>
            </a:r>
            <a:endParaRPr lang="nl-NL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66811" y="171898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100001001……</a:t>
            </a:r>
            <a:endParaRPr lang="nl-NL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568399" y="1754841"/>
            <a:ext cx="860612" cy="2218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5134546" y="1739151"/>
            <a:ext cx="860612" cy="2218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6347012" y="793377"/>
            <a:ext cx="1903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1011000000111001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1100001010111010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1010000110011100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1000100001011110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1000100111010000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1101101011000110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0010111110011111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1110100100010000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1101100001100001</a:t>
            </a:r>
          </a:p>
          <a:p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1101111101011001</a:t>
            </a:r>
          </a:p>
        </p:txBody>
      </p:sp>
    </p:spTree>
    <p:extLst>
      <p:ext uri="{BB962C8B-B14F-4D97-AF65-F5344CB8AC3E}">
        <p14:creationId xmlns:p14="http://schemas.microsoft.com/office/powerpoint/2010/main" val="1405115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Eekhout, Laurens van</cp:lastModifiedBy>
  <cp:revision>7</cp:revision>
  <dcterms:modified xsi:type="dcterms:W3CDTF">2019-10-15T08:56:32Z</dcterms:modified>
</cp:coreProperties>
</file>