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kkkAehcraGAGRLULa0ho+7Wp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45813c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245813c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45813c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6245813c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615075" y="868350"/>
            <a:ext cx="1875000" cy="251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diff --color-words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diff 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commit -m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commit -am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reset HEAD^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--amend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>
            <a:stCxn id="63" idx="4"/>
            <a:endCxn id="64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201350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6615075" y="868350"/>
            <a:ext cx="1875000" cy="251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--color-words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HEAD^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--amend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>
            <a:stCxn id="75" idx="4"/>
            <a:endCxn id="76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3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2852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1115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>
            <a:stCxn id="76" idx="4"/>
            <a:endCxn id="79" idx="0"/>
          </p:cNvCxnSpPr>
          <p:nvPr/>
        </p:nvCxnSpPr>
        <p:spPr>
          <a:xfrm>
            <a:off x="2943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615075" y="868350"/>
            <a:ext cx="1875000" cy="251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--color-words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HEAD^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--amend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45813c3e_0_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6245813c3e_0_4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6245813c3e_0_4"/>
          <p:cNvCxnSpPr>
            <a:stCxn id="90" idx="4"/>
            <a:endCxn id="91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6245813c3e_0_4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6245813c3e_0_4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6245813c3e_0_4"/>
          <p:cNvSpPr txBox="1"/>
          <p:nvPr/>
        </p:nvSpPr>
        <p:spPr>
          <a:xfrm>
            <a:off x="2201350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245813c3e_0_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6245813c3e_0_4"/>
          <p:cNvSpPr txBox="1"/>
          <p:nvPr/>
        </p:nvSpPr>
        <p:spPr>
          <a:xfrm>
            <a:off x="6615075" y="868350"/>
            <a:ext cx="1875000" cy="251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--color-words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HEAD^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--amend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45813c3e_0_1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245813c3e_0_15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6245813c3e_0_15"/>
          <p:cNvCxnSpPr>
            <a:stCxn id="102" idx="4"/>
            <a:endCxn id="103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6245813c3e_0_15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6245813c3e_0_15"/>
          <p:cNvSpPr/>
          <p:nvPr/>
        </p:nvSpPr>
        <p:spPr>
          <a:xfrm>
            <a:off x="2852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6245813c3e_0_15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6245813c3e_0_15"/>
          <p:cNvSpPr txBox="1"/>
          <p:nvPr/>
        </p:nvSpPr>
        <p:spPr>
          <a:xfrm>
            <a:off x="31115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Dit is beter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6245813c3e_0_15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6245813c3e_0_15"/>
          <p:cNvCxnSpPr>
            <a:stCxn id="103" idx="4"/>
            <a:endCxn id="106" idx="0"/>
          </p:cNvCxnSpPr>
          <p:nvPr/>
        </p:nvCxnSpPr>
        <p:spPr>
          <a:xfrm>
            <a:off x="2943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6245813c3e_0_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6245813c3e_0_15"/>
          <p:cNvSpPr txBox="1"/>
          <p:nvPr/>
        </p:nvSpPr>
        <p:spPr>
          <a:xfrm>
            <a:off x="6615075" y="868350"/>
            <a:ext cx="1875000" cy="251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--color-words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 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HEAD^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--amend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