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xk/9gFBv5t8VngvzEM9f+PeWH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46f42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6246f42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914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693350" y="311300"/>
            <a:ext cx="63039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Wat is Git?</a:t>
            </a:r>
            <a:endParaRPr b="1"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Distributed Version Control System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Open source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2005 by Linus Torvalds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2400"/>
            <a:ext cx="73162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457200"/>
            <a:ext cx="83343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6246f420d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