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" roundtripDataSignature="AMtx7mgo8HQcWwsnG/jWa1GZYxeSnyKh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247b6dd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6247b6dd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811325" cy="392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/>
          <p:nvPr/>
        </p:nvSpPr>
        <p:spPr>
          <a:xfrm>
            <a:off x="3630714" y="1210227"/>
            <a:ext cx="1351431" cy="1351431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NL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SHA-1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1066811" y="1718981"/>
            <a:ext cx="13660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NL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100001001……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" name="Google Shape;61;p2"/>
          <p:cNvSpPr/>
          <p:nvPr/>
        </p:nvSpPr>
        <p:spPr>
          <a:xfrm>
            <a:off x="2568399" y="1754841"/>
            <a:ext cx="860612" cy="221876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5134546" y="1739151"/>
            <a:ext cx="860612" cy="221876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6347012" y="793377"/>
            <a:ext cx="1903085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NL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1011000000111001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NL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1100001010111010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NL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1010000110011100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NL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1000100001011110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NL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1000100111010000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NL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1101101011000110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NL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0010111110011111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NL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1110100100010000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NL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1101100001100001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NL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1101111101011001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247b6dd70_0_0"/>
          <p:cNvSpPr/>
          <p:nvPr/>
        </p:nvSpPr>
        <p:spPr>
          <a:xfrm>
            <a:off x="3630714" y="1210227"/>
            <a:ext cx="1351500" cy="13515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NL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SHA-1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6247b6dd70_0_0"/>
          <p:cNvSpPr txBox="1"/>
          <p:nvPr/>
        </p:nvSpPr>
        <p:spPr>
          <a:xfrm>
            <a:off x="1066811" y="1718981"/>
            <a:ext cx="136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NL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100001001……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" name="Google Shape;70;g6247b6dd70_0_0"/>
          <p:cNvSpPr/>
          <p:nvPr/>
        </p:nvSpPr>
        <p:spPr>
          <a:xfrm>
            <a:off x="2568399" y="1754841"/>
            <a:ext cx="860700" cy="2220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6247b6dd70_0_0"/>
          <p:cNvSpPr/>
          <p:nvPr/>
        </p:nvSpPr>
        <p:spPr>
          <a:xfrm>
            <a:off x="5134546" y="1739151"/>
            <a:ext cx="860700" cy="2220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6247b6dd70_0_0"/>
          <p:cNvSpPr txBox="1"/>
          <p:nvPr/>
        </p:nvSpPr>
        <p:spPr>
          <a:xfrm>
            <a:off x="6347012" y="793377"/>
            <a:ext cx="1903200" cy="2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NL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1011000000111001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NL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1100001010111010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NL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1010000110011100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NL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1000100001011110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NL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1000100111010000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NL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1101101011000110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NL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0010111110011111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NL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1110100100010000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NL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1101100001100001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NL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1101111101011001</a:t>
            </a:r>
            <a:endParaRPr/>
          </a:p>
        </p:txBody>
      </p:sp>
      <p:sp>
        <p:nvSpPr>
          <p:cNvPr id="73" name="Google Shape;73;g6247b6dd70_0_0"/>
          <p:cNvSpPr txBox="1"/>
          <p:nvPr/>
        </p:nvSpPr>
        <p:spPr>
          <a:xfrm>
            <a:off x="1797050" y="3318150"/>
            <a:ext cx="48321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1011 0000 0011 1001 1100 0010 1011 1010 1010 0011….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/>
              <a:t>            </a:t>
            </a:r>
            <a:r>
              <a:rPr lang="nl-NL">
                <a:solidFill>
                  <a:schemeClr val="dk1"/>
                </a:solidFill>
              </a:rPr>
              <a:t>                   </a:t>
            </a:r>
            <a:r>
              <a:rPr lang="nl-NL">
                <a:solidFill>
                  <a:schemeClr val="dk1"/>
                </a:solidFill>
              </a:rPr>
              <a:t>B039C2BAA3….</a:t>
            </a:r>
            <a:endParaRPr/>
          </a:p>
        </p:txBody>
      </p:sp>
      <p:cxnSp>
        <p:nvCxnSpPr>
          <p:cNvPr id="74" name="Google Shape;74;g6247b6dd70_0_0"/>
          <p:cNvCxnSpPr/>
          <p:nvPr/>
        </p:nvCxnSpPr>
        <p:spPr>
          <a:xfrm>
            <a:off x="2115425" y="3664825"/>
            <a:ext cx="12876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g6247b6dd70_0_0"/>
          <p:cNvCxnSpPr/>
          <p:nvPr/>
        </p:nvCxnSpPr>
        <p:spPr>
          <a:xfrm>
            <a:off x="2589425" y="3629450"/>
            <a:ext cx="969300" cy="4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g6247b6dd70_0_0"/>
          <p:cNvCxnSpPr/>
          <p:nvPr/>
        </p:nvCxnSpPr>
        <p:spPr>
          <a:xfrm>
            <a:off x="2992700" y="3629450"/>
            <a:ext cx="679200" cy="4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g6247b6dd70_0_0"/>
          <p:cNvCxnSpPr/>
          <p:nvPr/>
        </p:nvCxnSpPr>
        <p:spPr>
          <a:xfrm>
            <a:off x="3487950" y="3643600"/>
            <a:ext cx="290100" cy="39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g6247b6dd70_0_0"/>
          <p:cNvCxnSpPr/>
          <p:nvPr/>
        </p:nvCxnSpPr>
        <p:spPr>
          <a:xfrm>
            <a:off x="3891225" y="3615300"/>
            <a:ext cx="14100" cy="44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g6247b6dd70_0_0"/>
          <p:cNvCxnSpPr/>
          <p:nvPr/>
        </p:nvCxnSpPr>
        <p:spPr>
          <a:xfrm flipH="1">
            <a:off x="4025600" y="3622350"/>
            <a:ext cx="318300" cy="4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g6247b6dd70_0_0"/>
          <p:cNvCxnSpPr/>
          <p:nvPr/>
        </p:nvCxnSpPr>
        <p:spPr>
          <a:xfrm flipH="1">
            <a:off x="4159925" y="3629450"/>
            <a:ext cx="552000" cy="4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g6247b6dd70_0_0"/>
          <p:cNvCxnSpPr/>
          <p:nvPr/>
        </p:nvCxnSpPr>
        <p:spPr>
          <a:xfrm flipH="1">
            <a:off x="4280325" y="3608225"/>
            <a:ext cx="884400" cy="43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g6247b6dd70_0_0"/>
          <p:cNvCxnSpPr/>
          <p:nvPr/>
        </p:nvCxnSpPr>
        <p:spPr>
          <a:xfrm flipH="1">
            <a:off x="4386500" y="3629450"/>
            <a:ext cx="1238100" cy="45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g6247b6dd70_0_0"/>
          <p:cNvCxnSpPr/>
          <p:nvPr/>
        </p:nvCxnSpPr>
        <p:spPr>
          <a:xfrm flipH="1">
            <a:off x="4542050" y="3622375"/>
            <a:ext cx="1464600" cy="4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