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h19gI0WwfMCXyLkMTPtS1w227w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HEAD -&gt;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2852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2"/>
          <p:cNvCxnSpPr>
            <a:stCxn id="63" idx="4"/>
            <a:endCxn id="64" idx="0"/>
          </p:cNvCxnSpPr>
          <p:nvPr/>
        </p:nvCxnSpPr>
        <p:spPr>
          <a:xfrm>
            <a:off x="2943950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1115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201350" y="13716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HEAD -&gt;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852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3"/>
          <p:cNvCxnSpPr>
            <a:stCxn id="75" idx="4"/>
            <a:endCxn id="76" idx="0"/>
          </p:cNvCxnSpPr>
          <p:nvPr/>
        </p:nvCxnSpPr>
        <p:spPr>
          <a:xfrm>
            <a:off x="2943950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3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2852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31115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31115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2201350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3"/>
          <p:cNvCxnSpPr>
            <a:stCxn id="76" idx="4"/>
            <a:endCxn id="79" idx="0"/>
          </p:cNvCxnSpPr>
          <p:nvPr/>
        </p:nvCxnSpPr>
        <p:spPr>
          <a:xfrm>
            <a:off x="2943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HEAD -&gt;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