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3c66440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3c66440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3c66440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3c66440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3c66440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623c66440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3c66440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623c66440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3c66440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623c66440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3c664409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623c66440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3c664409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623c664409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914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693350" y="311300"/>
            <a:ext cx="63039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Verdana"/>
                <a:ea typeface="Verdana"/>
                <a:cs typeface="Verdana"/>
                <a:sym typeface="Verdana"/>
              </a:rPr>
              <a:t>Wat is Git?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Distributed Version Control System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Open source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2005 by Linus Torvalds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2400"/>
            <a:ext cx="73162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