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9" roundtripDataSignature="AMtx7mjLOZ7cfznFJv9VrT5L3XrH4rpZ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058f77b8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7058f77b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058f77b80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7058f77b8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0" y="887498"/>
            <a:ext cx="9144000" cy="2166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clone https://lveekhout:HXB8cb-S2BwJoxYadCC_@gitlab.com/tkppensioen/sandbox/algemeen/git-workshop.git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058f77b80_0_0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7058f77b80_0_0"/>
          <p:cNvSpPr txBox="1"/>
          <p:nvPr/>
        </p:nvSpPr>
        <p:spPr>
          <a:xfrm>
            <a:off x="0" y="1801898"/>
            <a:ext cx="91440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clone https://lveekhout:HXB8cb-S2BwJoxYadCC_@gitlab.com/lveekhout/git-workshop-html.git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058f77b80_0_7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7058f77b80_0_7"/>
          <p:cNvSpPr txBox="1"/>
          <p:nvPr/>
        </p:nvSpPr>
        <p:spPr>
          <a:xfrm>
            <a:off x="0" y="2106698"/>
            <a:ext cx="91440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clone https://lveekhout:HXB8cb-S2BwJoxYadCC_@gitlab.com/lveekhout/git-workshop-java.git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