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fI76HEyhhREZ29FhfdAG+p9bI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05185adf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705185adf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05185ad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705185ad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05185adf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705185adf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5185adf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705185adf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5185adf8_0_50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705185adf8_0_50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g705185adf8_0_50"/>
          <p:cNvCxnSpPr>
            <a:stCxn id="179" idx="5"/>
            <a:endCxn id="180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g705185adf8_0_50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705185adf8_0_50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705185adf8_0_50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705185adf8_0_50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705185adf8_0_50"/>
          <p:cNvSpPr txBox="1"/>
          <p:nvPr/>
        </p:nvSpPr>
        <p:spPr>
          <a:xfrm>
            <a:off x="220135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</a:rPr>
              <a:t>master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87" name="Google Shape;187;g705185adf8_0_50"/>
          <p:cNvCxnSpPr>
            <a:stCxn id="180" idx="4"/>
            <a:endCxn id="183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g705185adf8_0_50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g705185adf8_0_50"/>
          <p:cNvCxnSpPr>
            <a:stCxn id="179" idx="4"/>
            <a:endCxn id="188" idx="0"/>
          </p:cNvCxnSpPr>
          <p:nvPr/>
        </p:nvCxnSpPr>
        <p:spPr>
          <a:xfrm>
            <a:off x="294395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g705185adf8_0_50"/>
          <p:cNvCxnSpPr>
            <a:stCxn id="183" idx="3"/>
            <a:endCxn id="188" idx="7"/>
          </p:cNvCxnSpPr>
          <p:nvPr/>
        </p:nvCxnSpPr>
        <p:spPr>
          <a:xfrm flipH="1">
            <a:off x="3009150" y="1984232"/>
            <a:ext cx="2511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g705185adf8_0_50"/>
          <p:cNvSpPr txBox="1"/>
          <p:nvPr/>
        </p:nvSpPr>
        <p:spPr>
          <a:xfrm>
            <a:off x="3568700" y="22402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705185adf8_0_50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667950" y="914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1667950" y="914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4"/>
          <p:cNvCxnSpPr>
            <a:stCxn id="80" idx="5"/>
            <a:endCxn id="81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4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1667950" y="13716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5"/>
          <p:cNvCxnSpPr>
            <a:stCxn id="92" idx="5"/>
            <a:endCxn id="93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5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5"/>
          <p:cNvCxnSpPr>
            <a:stCxn id="93" idx="4"/>
            <a:endCxn id="96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5"/>
          <p:cNvSpPr txBox="1"/>
          <p:nvPr/>
        </p:nvSpPr>
        <p:spPr>
          <a:xfrm>
            <a:off x="1667950" y="1828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05185adf8_0_0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705185adf8_0_0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g705185adf8_0_0"/>
          <p:cNvCxnSpPr>
            <a:stCxn id="107" idx="5"/>
            <a:endCxn id="108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g705185adf8_0_0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705185adf8_0_0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705185adf8_0_0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705185adf8_0_0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705185adf8_0_0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</a:rPr>
              <a:t>master</a:t>
            </a:r>
            <a:endParaRPr b="1" i="0" sz="9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15" name="Google Shape;115;g705185adf8_0_0"/>
          <p:cNvCxnSpPr>
            <a:stCxn id="108" idx="4"/>
            <a:endCxn id="111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g705185adf8_0_0"/>
          <p:cNvSpPr txBox="1"/>
          <p:nvPr/>
        </p:nvSpPr>
        <p:spPr>
          <a:xfrm>
            <a:off x="1667950" y="1828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</a:rPr>
              <a:t>develop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sp>
        <p:nvSpPr>
          <p:cNvPr id="117" name="Google Shape;117;g705185adf8_0_0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6"/>
          <p:cNvCxnSpPr>
            <a:stCxn id="122" idx="5"/>
            <a:endCxn id="123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6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220135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</a:rPr>
              <a:t>master</a:t>
            </a:r>
            <a:endParaRPr b="1" i="0" sz="9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30" name="Google Shape;130;p6"/>
          <p:cNvCxnSpPr>
            <a:stCxn id="123" idx="4"/>
            <a:endCxn id="126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6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6"/>
          <p:cNvCxnSpPr>
            <a:stCxn id="122" idx="4"/>
            <a:endCxn id="131" idx="0"/>
          </p:cNvCxnSpPr>
          <p:nvPr/>
        </p:nvCxnSpPr>
        <p:spPr>
          <a:xfrm>
            <a:off x="294395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6"/>
          <p:cNvCxnSpPr>
            <a:stCxn id="126" idx="3"/>
            <a:endCxn id="131" idx="7"/>
          </p:cNvCxnSpPr>
          <p:nvPr/>
        </p:nvCxnSpPr>
        <p:spPr>
          <a:xfrm flipH="1">
            <a:off x="3009150" y="1984232"/>
            <a:ext cx="2511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6"/>
          <p:cNvSpPr txBox="1"/>
          <p:nvPr/>
        </p:nvSpPr>
        <p:spPr>
          <a:xfrm>
            <a:off x="1667950" y="1828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</a:rPr>
              <a:t>develop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3568700" y="22402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05185adf8_0_14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705185adf8_0_14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g705185adf8_0_14"/>
          <p:cNvCxnSpPr>
            <a:stCxn id="141" idx="5"/>
            <a:endCxn id="142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g705185adf8_0_14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705185adf8_0_14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705185adf8_0_14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705185adf8_0_14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705185adf8_0_14"/>
          <p:cNvSpPr txBox="1"/>
          <p:nvPr/>
        </p:nvSpPr>
        <p:spPr>
          <a:xfrm>
            <a:off x="220135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</a:rPr>
              <a:t>master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49" name="Google Shape;149;g705185adf8_0_14"/>
          <p:cNvCxnSpPr>
            <a:stCxn id="142" idx="4"/>
            <a:endCxn id="145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g705185adf8_0_14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g705185adf8_0_14"/>
          <p:cNvCxnSpPr>
            <a:stCxn id="141" idx="4"/>
            <a:endCxn id="150" idx="0"/>
          </p:cNvCxnSpPr>
          <p:nvPr/>
        </p:nvCxnSpPr>
        <p:spPr>
          <a:xfrm>
            <a:off x="294395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g705185adf8_0_14"/>
          <p:cNvCxnSpPr>
            <a:stCxn id="145" idx="3"/>
            <a:endCxn id="150" idx="7"/>
          </p:cNvCxnSpPr>
          <p:nvPr/>
        </p:nvCxnSpPr>
        <p:spPr>
          <a:xfrm flipH="1">
            <a:off x="3009150" y="1984232"/>
            <a:ext cx="2511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g705185adf8_0_14"/>
          <p:cNvSpPr txBox="1"/>
          <p:nvPr/>
        </p:nvSpPr>
        <p:spPr>
          <a:xfrm>
            <a:off x="1667950" y="1828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</a:rPr>
              <a:t>develop</a:t>
            </a:r>
            <a:endParaRPr b="1" i="0" sz="900" u="none" cap="none" strike="noStrike">
              <a:solidFill>
                <a:srgbClr val="000000"/>
              </a:solidFill>
            </a:endParaRPr>
          </a:p>
        </p:txBody>
      </p:sp>
      <p:sp>
        <p:nvSpPr>
          <p:cNvPr id="154" name="Google Shape;154;g705185adf8_0_14"/>
          <p:cNvSpPr txBox="1"/>
          <p:nvPr/>
        </p:nvSpPr>
        <p:spPr>
          <a:xfrm>
            <a:off x="3568700" y="22402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705185adf8_0_14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05185adf8_0_32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705185adf8_0_32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g705185adf8_0_32"/>
          <p:cNvCxnSpPr>
            <a:stCxn id="160" idx="5"/>
            <a:endCxn id="161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g705185adf8_0_32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705185adf8_0_32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705185adf8_0_32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705185adf8_0_32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705185adf8_0_32"/>
          <p:cNvSpPr txBox="1"/>
          <p:nvPr/>
        </p:nvSpPr>
        <p:spPr>
          <a:xfrm>
            <a:off x="220135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</a:rPr>
              <a:t>master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68" name="Google Shape;168;g705185adf8_0_32"/>
          <p:cNvCxnSpPr>
            <a:stCxn id="161" idx="4"/>
            <a:endCxn id="164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g705185adf8_0_32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g705185adf8_0_32"/>
          <p:cNvCxnSpPr>
            <a:stCxn id="160" idx="4"/>
            <a:endCxn id="169" idx="0"/>
          </p:cNvCxnSpPr>
          <p:nvPr/>
        </p:nvCxnSpPr>
        <p:spPr>
          <a:xfrm>
            <a:off x="294395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g705185adf8_0_32"/>
          <p:cNvCxnSpPr>
            <a:stCxn id="164" idx="3"/>
            <a:endCxn id="169" idx="7"/>
          </p:cNvCxnSpPr>
          <p:nvPr/>
        </p:nvCxnSpPr>
        <p:spPr>
          <a:xfrm flipH="1">
            <a:off x="3009150" y="1984232"/>
            <a:ext cx="2511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g705185adf8_0_32"/>
          <p:cNvSpPr txBox="1"/>
          <p:nvPr/>
        </p:nvSpPr>
        <p:spPr>
          <a:xfrm>
            <a:off x="1667950" y="22860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</a:rPr>
              <a:t>develop</a:t>
            </a:r>
            <a:endParaRPr b="1" i="0" sz="900" u="none" cap="none" strike="noStrike">
              <a:solidFill>
                <a:srgbClr val="000000"/>
              </a:solidFill>
            </a:endParaRPr>
          </a:p>
        </p:txBody>
      </p:sp>
      <p:sp>
        <p:nvSpPr>
          <p:cNvPr id="173" name="Google Shape;173;g705185adf8_0_32"/>
          <p:cNvSpPr txBox="1"/>
          <p:nvPr/>
        </p:nvSpPr>
        <p:spPr>
          <a:xfrm>
            <a:off x="3568700" y="22402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705185adf8_0_32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