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gMbZ994QhKk53EgQ+sNKTyl4c9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52a853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052a853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052a8533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7052a8533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052a8533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7052a8533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052a8533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7052a8533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667950" y="9144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1667950" y="9144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4"/>
          <p:cNvCxnSpPr>
            <a:stCxn id="80" idx="5"/>
            <a:endCxn id="81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4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1667950" y="13716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052a85339_0_0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7052a85339_0_0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g7052a85339_0_0"/>
          <p:cNvCxnSpPr>
            <a:stCxn id="92" idx="5"/>
            <a:endCxn id="93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g7052a85339_0_0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7052a85339_0_0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7052a85339_0_0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</a:rPr>
              <a:t>master</a:t>
            </a:r>
            <a:endParaRPr b="1" i="0" sz="900" u="none" cap="none" strike="noStrike">
              <a:solidFill>
                <a:srgbClr val="000000"/>
              </a:solidFill>
            </a:endParaRPr>
          </a:p>
        </p:txBody>
      </p:sp>
      <p:sp>
        <p:nvSpPr>
          <p:cNvPr id="98" name="Google Shape;98;g7052a85339_0_0"/>
          <p:cNvSpPr txBox="1"/>
          <p:nvPr/>
        </p:nvSpPr>
        <p:spPr>
          <a:xfrm>
            <a:off x="1667950" y="13716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</a:rPr>
              <a:t>develop</a:t>
            </a:r>
            <a:endParaRPr i="0" sz="900" u="none" cap="none" strike="noStrike">
              <a:solidFill>
                <a:srgbClr val="000000"/>
              </a:solidFill>
            </a:endParaRPr>
          </a:p>
        </p:txBody>
      </p:sp>
      <p:sp>
        <p:nvSpPr>
          <p:cNvPr id="99" name="Google Shape;99;g7052a85339_0_0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5"/>
          <p:cNvCxnSpPr>
            <a:stCxn id="104" idx="5"/>
            <a:endCxn id="105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5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2852928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35687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2201350" y="18288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</a:rPr>
              <a:t>master</a:t>
            </a:r>
            <a:endParaRPr b="1" i="0" sz="9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12" name="Google Shape;112;p5"/>
          <p:cNvCxnSpPr>
            <a:stCxn id="104" idx="4"/>
            <a:endCxn id="108" idx="0"/>
          </p:cNvCxnSpPr>
          <p:nvPr/>
        </p:nvCxnSpPr>
        <p:spPr>
          <a:xfrm>
            <a:off x="2943950" y="1096500"/>
            <a:ext cx="600" cy="7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5"/>
          <p:cNvSpPr txBox="1"/>
          <p:nvPr/>
        </p:nvSpPr>
        <p:spPr>
          <a:xfrm>
            <a:off x="1667950" y="13716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</a:rPr>
              <a:t>develop</a:t>
            </a:r>
            <a:endParaRPr i="0" sz="900" u="none" cap="none" strike="noStrike">
              <a:solidFill>
                <a:srgbClr val="000000"/>
              </a:solidFill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052a85339_0_11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7052a85339_0_11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g7052a85339_0_11"/>
          <p:cNvCxnSpPr>
            <a:stCxn id="119" idx="5"/>
            <a:endCxn id="120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g7052a85339_0_11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7052a85339_0_11"/>
          <p:cNvSpPr/>
          <p:nvPr/>
        </p:nvSpPr>
        <p:spPr>
          <a:xfrm>
            <a:off x="2852928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7052a85339_0_11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7052a85339_0_11"/>
          <p:cNvSpPr txBox="1"/>
          <p:nvPr/>
        </p:nvSpPr>
        <p:spPr>
          <a:xfrm>
            <a:off x="35687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052a85339_0_11"/>
          <p:cNvSpPr txBox="1"/>
          <p:nvPr/>
        </p:nvSpPr>
        <p:spPr>
          <a:xfrm>
            <a:off x="2201350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</a:rPr>
              <a:t>master</a:t>
            </a:r>
            <a:endParaRPr b="1" i="0" sz="9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27" name="Google Shape;127;g7052a85339_0_11"/>
          <p:cNvCxnSpPr>
            <a:stCxn id="119" idx="4"/>
            <a:endCxn id="123" idx="0"/>
          </p:cNvCxnSpPr>
          <p:nvPr/>
        </p:nvCxnSpPr>
        <p:spPr>
          <a:xfrm>
            <a:off x="2943950" y="1096500"/>
            <a:ext cx="600" cy="7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g7052a85339_0_11"/>
          <p:cNvSpPr txBox="1"/>
          <p:nvPr/>
        </p:nvSpPr>
        <p:spPr>
          <a:xfrm>
            <a:off x="1667950" y="13716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</a:rPr>
              <a:t>develop</a:t>
            </a:r>
            <a:endParaRPr i="0" sz="900" u="none" cap="none" strike="noStrike">
              <a:solidFill>
                <a:srgbClr val="000000"/>
              </a:solidFill>
            </a:endParaRPr>
          </a:p>
        </p:txBody>
      </p:sp>
      <p:sp>
        <p:nvSpPr>
          <p:cNvPr id="129" name="Google Shape;129;g7052a85339_0_11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7052a85339_0_11"/>
          <p:cNvSpPr/>
          <p:nvPr/>
        </p:nvSpPr>
        <p:spPr>
          <a:xfrm>
            <a:off x="2852928" y="2286000"/>
            <a:ext cx="1830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g7052a85339_0_11"/>
          <p:cNvCxnSpPr>
            <a:stCxn id="123" idx="4"/>
            <a:endCxn id="130" idx="0"/>
          </p:cNvCxnSpPr>
          <p:nvPr/>
        </p:nvCxnSpPr>
        <p:spPr>
          <a:xfrm>
            <a:off x="2944428" y="20109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g7052a85339_0_11"/>
          <p:cNvCxnSpPr>
            <a:stCxn id="120" idx="4"/>
            <a:endCxn id="130" idx="7"/>
          </p:cNvCxnSpPr>
          <p:nvPr/>
        </p:nvCxnSpPr>
        <p:spPr>
          <a:xfrm flipH="1">
            <a:off x="3009050" y="1553700"/>
            <a:ext cx="315900" cy="7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052a85339_0_28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7052a85339_0_28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g7052a85339_0_28"/>
          <p:cNvCxnSpPr>
            <a:stCxn id="137" idx="5"/>
            <a:endCxn id="138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g7052a85339_0_28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7052a85339_0_28"/>
          <p:cNvSpPr/>
          <p:nvPr/>
        </p:nvSpPr>
        <p:spPr>
          <a:xfrm>
            <a:off x="2852928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7052a85339_0_28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7052a85339_0_28"/>
          <p:cNvSpPr txBox="1"/>
          <p:nvPr/>
        </p:nvSpPr>
        <p:spPr>
          <a:xfrm>
            <a:off x="35687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7052a85339_0_28"/>
          <p:cNvSpPr txBox="1"/>
          <p:nvPr/>
        </p:nvSpPr>
        <p:spPr>
          <a:xfrm>
            <a:off x="2201350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</a:rPr>
              <a:t>master</a:t>
            </a:r>
            <a:endParaRPr b="1" i="0" sz="9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45" name="Google Shape;145;g7052a85339_0_28"/>
          <p:cNvCxnSpPr>
            <a:stCxn id="137" idx="4"/>
            <a:endCxn id="141" idx="0"/>
          </p:cNvCxnSpPr>
          <p:nvPr/>
        </p:nvCxnSpPr>
        <p:spPr>
          <a:xfrm>
            <a:off x="2943950" y="1096500"/>
            <a:ext cx="600" cy="7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g7052a85339_0_28"/>
          <p:cNvSpPr txBox="1"/>
          <p:nvPr/>
        </p:nvSpPr>
        <p:spPr>
          <a:xfrm>
            <a:off x="1667950" y="13716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</a:rPr>
              <a:t>develop</a:t>
            </a:r>
            <a:endParaRPr i="0" sz="900" u="none" cap="none" strike="noStrike">
              <a:solidFill>
                <a:srgbClr val="000000"/>
              </a:solidFill>
            </a:endParaRPr>
          </a:p>
        </p:txBody>
      </p:sp>
      <p:sp>
        <p:nvSpPr>
          <p:cNvPr id="147" name="Google Shape;147;g7052a85339_0_28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g7052a85339_0_28"/>
          <p:cNvCxnSpPr>
            <a:stCxn id="141" idx="4"/>
            <a:endCxn id="149" idx="0"/>
          </p:cNvCxnSpPr>
          <p:nvPr/>
        </p:nvCxnSpPr>
        <p:spPr>
          <a:xfrm>
            <a:off x="2944428" y="20109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g7052a85339_0_28"/>
          <p:cNvCxnSpPr>
            <a:stCxn id="138" idx="4"/>
            <a:endCxn id="149" idx="7"/>
          </p:cNvCxnSpPr>
          <p:nvPr/>
        </p:nvCxnSpPr>
        <p:spPr>
          <a:xfrm flipH="1">
            <a:off x="3009050" y="1553700"/>
            <a:ext cx="315900" cy="7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g7052a85339_0_28"/>
          <p:cNvSpPr/>
          <p:nvPr/>
        </p:nvSpPr>
        <p:spPr>
          <a:xfrm>
            <a:off x="285292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7052a85339_0_28"/>
          <p:cNvSpPr txBox="1"/>
          <p:nvPr/>
        </p:nvSpPr>
        <p:spPr>
          <a:xfrm>
            <a:off x="3568700" y="224028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052a85339_0_47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7052a85339_0_47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g7052a85339_0_47"/>
          <p:cNvCxnSpPr>
            <a:stCxn id="156" idx="5"/>
            <a:endCxn id="157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Google Shape;159;g7052a85339_0_47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7052a85339_0_47"/>
          <p:cNvSpPr/>
          <p:nvPr/>
        </p:nvSpPr>
        <p:spPr>
          <a:xfrm>
            <a:off x="2852928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7052a85339_0_47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7052a85339_0_47"/>
          <p:cNvSpPr txBox="1"/>
          <p:nvPr/>
        </p:nvSpPr>
        <p:spPr>
          <a:xfrm>
            <a:off x="35687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7052a85339_0_47"/>
          <p:cNvSpPr txBox="1"/>
          <p:nvPr/>
        </p:nvSpPr>
        <p:spPr>
          <a:xfrm>
            <a:off x="2201350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</a:rPr>
              <a:t>master</a:t>
            </a:r>
            <a:endParaRPr b="1" i="0" sz="9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64" name="Google Shape;164;g7052a85339_0_47"/>
          <p:cNvCxnSpPr>
            <a:stCxn id="156" idx="4"/>
            <a:endCxn id="160" idx="0"/>
          </p:cNvCxnSpPr>
          <p:nvPr/>
        </p:nvCxnSpPr>
        <p:spPr>
          <a:xfrm>
            <a:off x="2943950" y="1096500"/>
            <a:ext cx="600" cy="7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g7052a85339_0_47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g7052a85339_0_47"/>
          <p:cNvCxnSpPr>
            <a:stCxn id="160" idx="4"/>
            <a:endCxn id="167" idx="0"/>
          </p:cNvCxnSpPr>
          <p:nvPr/>
        </p:nvCxnSpPr>
        <p:spPr>
          <a:xfrm>
            <a:off x="2944428" y="20109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g7052a85339_0_47"/>
          <p:cNvCxnSpPr>
            <a:stCxn id="157" idx="4"/>
            <a:endCxn id="167" idx="7"/>
          </p:cNvCxnSpPr>
          <p:nvPr/>
        </p:nvCxnSpPr>
        <p:spPr>
          <a:xfrm flipH="1">
            <a:off x="3009050" y="1553700"/>
            <a:ext cx="315900" cy="7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g7052a85339_0_47"/>
          <p:cNvSpPr/>
          <p:nvPr/>
        </p:nvSpPr>
        <p:spPr>
          <a:xfrm>
            <a:off x="285292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7052a85339_0_47"/>
          <p:cNvSpPr txBox="1"/>
          <p:nvPr/>
        </p:nvSpPr>
        <p:spPr>
          <a:xfrm>
            <a:off x="3568700" y="224028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