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gYRmiXaTG8WRi3YyZeP6GFAm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52abb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052abb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52abb337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052abb337_0_0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7052abb337_0_0"/>
          <p:cNvCxnSpPr>
            <a:stCxn id="179" idx="4"/>
            <a:endCxn id="177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7052abb337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052abb337_0_0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7052abb337_0_0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052abb337_0_0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052abb337_0_0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85" name="Google Shape;185;g7052abb337_0_0"/>
          <p:cNvCxnSpPr>
            <a:stCxn id="177" idx="4"/>
            <a:endCxn id="181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7052abb337_0_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7052abb337_0_0"/>
          <p:cNvCxnSpPr>
            <a:stCxn id="176" idx="4"/>
            <a:endCxn id="179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7052abb337_0_0"/>
          <p:cNvSpPr txBox="1"/>
          <p:nvPr/>
        </p:nvSpPr>
        <p:spPr>
          <a:xfrm>
            <a:off x="166795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88" name="Google Shape;188;g7052abb337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7052abb337_0_0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>
            <a:stCxn id="197" idx="4"/>
            <a:endCxn id="195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201350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0"/>
          <p:cNvCxnSpPr>
            <a:stCxn id="195" idx="4"/>
            <a:endCxn id="199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0"/>
          <p:cNvCxnSpPr>
            <a:stCxn id="194" idx="4"/>
            <a:endCxn id="197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0"/>
          <p:cNvSpPr txBox="1"/>
          <p:nvPr/>
        </p:nvSpPr>
        <p:spPr>
          <a:xfrm>
            <a:off x="166795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1"/>
          <p:cNvCxnSpPr>
            <a:stCxn id="215" idx="4"/>
            <a:endCxn id="213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2201350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1"/>
          <p:cNvCxnSpPr>
            <a:stCxn id="213" idx="4"/>
            <a:endCxn id="217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1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1"/>
          <p:cNvCxnSpPr>
            <a:stCxn id="212" idx="4"/>
            <a:endCxn id="215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1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>
            <a:stCxn id="93" idx="4"/>
            <a:endCxn id="9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6"/>
          <p:cNvCxnSpPr>
            <a:stCxn id="107" idx="5"/>
            <a:endCxn id="10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6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6"/>
          <p:cNvCxnSpPr>
            <a:stCxn id="108" idx="4"/>
            <a:endCxn id="11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6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7"/>
          <p:cNvCxnSpPr>
            <a:stCxn id="122" idx="5"/>
            <a:endCxn id="12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7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7"/>
          <p:cNvCxnSpPr>
            <a:stCxn id="123" idx="4"/>
            <a:endCxn id="12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7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7"/>
          <p:cNvCxnSpPr>
            <a:stCxn id="122" idx="4"/>
            <a:endCxn id="13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7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8"/>
          <p:cNvCxnSpPr>
            <a:stCxn id="140" idx="5"/>
            <a:endCxn id="14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8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>
            <a:stCxn id="141" idx="4"/>
            <a:endCxn id="144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8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8"/>
          <p:cNvCxnSpPr>
            <a:stCxn id="140" idx="4"/>
            <a:endCxn id="149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8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9"/>
          <p:cNvCxnSpPr>
            <a:stCxn id="161" idx="4"/>
            <a:endCxn id="159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9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9"/>
          <p:cNvCxnSpPr>
            <a:stCxn id="159" idx="4"/>
            <a:endCxn id="163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9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9"/>
          <p:cNvCxnSpPr>
            <a:stCxn id="158" idx="4"/>
            <a:endCxn id="16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9"/>
          <p:cNvSpPr txBox="1"/>
          <p:nvPr/>
        </p:nvSpPr>
        <p:spPr>
          <a:xfrm>
            <a:off x="166795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356870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