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i3YcBlmBMNzw46VmZ17H4E2QVp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245813c3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6245813c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934564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1193614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83464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</a:rPr>
              <a:t>master</a:t>
            </a:r>
            <a:endParaRPr b="1" i="0" sz="900" u="none" cap="none" strike="noStrike">
              <a:solidFill>
                <a:srgbClr val="000000"/>
              </a:solidFill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275925" y="2571750"/>
            <a:ext cx="1875000" cy="2253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init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status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add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diff --color-words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diff --help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git commit -m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git commit -am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git log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commit --amend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2709700" y="742875"/>
            <a:ext cx="6434100" cy="3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lokale repository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vraag regelmatig status 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lees de complete status tekst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bestanden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ze bekend bij Git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stage bestanden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unstage bestanden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commit bestanden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vraag log 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wijzig bestanden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vraag wijzigingen 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meerdere bestanden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stage slechts één daarvan en commit(atomic commit)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wijzig een commit-tekst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bij reeds bekende bestanden gebruik de -am optie van commit</a:t>
            </a:r>
            <a:endParaRPr sz="1600"/>
          </a:p>
        </p:txBody>
      </p:sp>
      <p:sp>
        <p:nvSpPr>
          <p:cNvPr id="59" name="Google Shape;59;p1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1. Opdracht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/>
          <p:nvPr/>
        </p:nvSpPr>
        <p:spPr>
          <a:xfrm>
            <a:off x="934564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934564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2"/>
          <p:cNvCxnSpPr>
            <a:stCxn id="64" idx="4"/>
            <a:endCxn id="65" idx="0"/>
          </p:cNvCxnSpPr>
          <p:nvPr/>
        </p:nvCxnSpPr>
        <p:spPr>
          <a:xfrm>
            <a:off x="1026064" y="10965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2"/>
          <p:cNvSpPr txBox="1"/>
          <p:nvPr/>
        </p:nvSpPr>
        <p:spPr>
          <a:xfrm>
            <a:off x="1193614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1193614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283464" y="13716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</a:rPr>
              <a:t>master</a:t>
            </a:r>
            <a:endParaRPr b="1" i="0" sz="900" u="none" cap="none" strike="noStrike">
              <a:solidFill>
                <a:srgbClr val="000000"/>
              </a:solidFill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1. Opdracht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275925" y="2571750"/>
            <a:ext cx="1875000" cy="2253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init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status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add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diff --color-words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diff --help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git commit -m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git commit -am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git log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commit --amend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2709700" y="742875"/>
            <a:ext cx="6434100" cy="3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lokale repository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vraag regelmatig status 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lees de complete status tekst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bestanden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ze bekend bij Git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stage bestanden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unstage bestanden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commit bestanden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vraag log 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wijzig bestanden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vraag wijzigingen 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meerdere bestanden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stage slechts één daarvan en commit(atomic commit)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wijzig een commit-tekst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bij reeds bekende bestanden gebruik de -am optie van commit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/>
          <p:nvPr/>
        </p:nvSpPr>
        <p:spPr>
          <a:xfrm>
            <a:off x="934564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934564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" name="Google Shape;79;p3"/>
          <p:cNvCxnSpPr>
            <a:stCxn id="77" idx="4"/>
            <a:endCxn id="78" idx="0"/>
          </p:cNvCxnSpPr>
          <p:nvPr/>
        </p:nvCxnSpPr>
        <p:spPr>
          <a:xfrm>
            <a:off x="1026064" y="10965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3"/>
          <p:cNvSpPr txBox="1"/>
          <p:nvPr/>
        </p:nvSpPr>
        <p:spPr>
          <a:xfrm>
            <a:off x="1193614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934564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1193614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 txBox="1"/>
          <p:nvPr/>
        </p:nvSpPr>
        <p:spPr>
          <a:xfrm>
            <a:off x="1193614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283464" y="18288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</a:rPr>
              <a:t>master</a:t>
            </a:r>
            <a:endParaRPr b="1" i="0" sz="9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85" name="Google Shape;85;p3"/>
          <p:cNvCxnSpPr>
            <a:stCxn id="78" idx="4"/>
            <a:endCxn id="81" idx="0"/>
          </p:cNvCxnSpPr>
          <p:nvPr/>
        </p:nvCxnSpPr>
        <p:spPr>
          <a:xfrm>
            <a:off x="1026064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3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1. Opdracht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275925" y="2571750"/>
            <a:ext cx="1875000" cy="2253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init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status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add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diff --color-words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diff --help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git commit -m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git commit -am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git log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commit --amend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2709700" y="742875"/>
            <a:ext cx="6434100" cy="3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lokale repository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vraag regelmatig status 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lees de complete status tekst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bestanden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ze bekend bij Git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stage bestanden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unstage bestanden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commit bestanden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vraag log 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wijzig bestanden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vraag wijzigingen 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meerdere bestanden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stage slechts één daarvan en commit(atomic commit)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wijzig een commit-tekst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bij reeds bekende bestanden gebruik de -am optie van commit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245813c3e_0_15"/>
          <p:cNvSpPr/>
          <p:nvPr/>
        </p:nvSpPr>
        <p:spPr>
          <a:xfrm>
            <a:off x="934564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6245813c3e_0_15"/>
          <p:cNvSpPr/>
          <p:nvPr/>
        </p:nvSpPr>
        <p:spPr>
          <a:xfrm>
            <a:off x="934564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g6245813c3e_0_15"/>
          <p:cNvCxnSpPr>
            <a:stCxn id="93" idx="4"/>
            <a:endCxn id="94" idx="0"/>
          </p:cNvCxnSpPr>
          <p:nvPr/>
        </p:nvCxnSpPr>
        <p:spPr>
          <a:xfrm>
            <a:off x="1026064" y="10965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g6245813c3e_0_15"/>
          <p:cNvSpPr txBox="1"/>
          <p:nvPr/>
        </p:nvSpPr>
        <p:spPr>
          <a:xfrm>
            <a:off x="1193614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6245813c3e_0_15"/>
          <p:cNvSpPr/>
          <p:nvPr/>
        </p:nvSpPr>
        <p:spPr>
          <a:xfrm>
            <a:off x="934564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6245813c3e_0_15"/>
          <p:cNvSpPr txBox="1"/>
          <p:nvPr/>
        </p:nvSpPr>
        <p:spPr>
          <a:xfrm>
            <a:off x="1193614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6245813c3e_0_15"/>
          <p:cNvSpPr txBox="1"/>
          <p:nvPr/>
        </p:nvSpPr>
        <p:spPr>
          <a:xfrm>
            <a:off x="1193614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Dit is beter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6245813c3e_0_15"/>
          <p:cNvSpPr txBox="1"/>
          <p:nvPr/>
        </p:nvSpPr>
        <p:spPr>
          <a:xfrm>
            <a:off x="283464" y="18288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</a:rPr>
              <a:t>master</a:t>
            </a:r>
            <a:endParaRPr b="1" i="0" sz="9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01" name="Google Shape;101;g6245813c3e_0_15"/>
          <p:cNvCxnSpPr>
            <a:stCxn id="94" idx="4"/>
            <a:endCxn id="97" idx="0"/>
          </p:cNvCxnSpPr>
          <p:nvPr/>
        </p:nvCxnSpPr>
        <p:spPr>
          <a:xfrm>
            <a:off x="1026064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g6245813c3e_0_15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1. Opdracht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6245813c3e_0_15"/>
          <p:cNvSpPr txBox="1"/>
          <p:nvPr/>
        </p:nvSpPr>
        <p:spPr>
          <a:xfrm>
            <a:off x="275925" y="2571750"/>
            <a:ext cx="1875000" cy="2253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init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status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add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diff --color-words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diff --help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git commit -m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git commit -am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git log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commit --amend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6245813c3e_0_15"/>
          <p:cNvSpPr txBox="1"/>
          <p:nvPr/>
        </p:nvSpPr>
        <p:spPr>
          <a:xfrm>
            <a:off x="2709700" y="742875"/>
            <a:ext cx="6434100" cy="3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lokale repository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vraag regelmatig status 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lees de complete status tekst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bestanden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ze bekend bij Git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stage bestanden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unstage bestanden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commit bestanden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vraag log 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wijzig bestanden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vraag wijzigingen 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meerdere bestanden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stage slechts één daarvan en commit(atomic commit)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wijzig een commit-tekst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bij reeds bekende bestanden gebruik de -am optie van commit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