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6" roundtripDataSignature="AMtx7mhohHhJz+ZlCf2O6TQizyhhayRB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05185adf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705185adf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05185ad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705185ad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05185adf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705185adf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05185adf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705185adf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1455772" y="914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2172022" y="868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804672" y="9144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3. Opdracht 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3621025" y="740675"/>
            <a:ext cx="5523000" cy="31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maak initial commit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maak nieuwe branch develop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checkout develop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maak wijziging en commit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maak nog wijziging en commit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checkout master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merge develop in master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</a:t>
            </a:r>
            <a:r>
              <a:rPr lang="en" sz="1600"/>
              <a:t>ommit changes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checkout develop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</a:t>
            </a:r>
            <a:r>
              <a:rPr lang="en" sz="1600"/>
              <a:t>erge master in develop(fast-forward)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bekijk log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</a:t>
            </a:r>
            <a:r>
              <a:rPr lang="en" sz="1600"/>
              <a:t>elete develop branch</a:t>
            </a:r>
            <a:endParaRPr sz="1600"/>
          </a:p>
        </p:txBody>
      </p:sp>
      <p:sp>
        <p:nvSpPr>
          <p:cNvPr id="59" name="Google Shape;59;p1"/>
          <p:cNvSpPr txBox="1"/>
          <p:nvPr/>
        </p:nvSpPr>
        <p:spPr>
          <a:xfrm>
            <a:off x="275925" y="4223750"/>
            <a:ext cx="1875000" cy="601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branch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</a:t>
            </a:r>
            <a:r>
              <a:rPr lang="en"/>
              <a:t>checkout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05185adf8_0_50"/>
          <p:cNvSpPr/>
          <p:nvPr/>
        </p:nvSpPr>
        <p:spPr>
          <a:xfrm>
            <a:off x="1455772" y="914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705185adf8_0_50"/>
          <p:cNvSpPr/>
          <p:nvPr/>
        </p:nvSpPr>
        <p:spPr>
          <a:xfrm>
            <a:off x="1836772" y="13716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9" name="Google Shape;199;g705185adf8_0_50"/>
          <p:cNvCxnSpPr>
            <a:stCxn id="197" idx="5"/>
            <a:endCxn id="198" idx="1"/>
          </p:cNvCxnSpPr>
          <p:nvPr/>
        </p:nvCxnSpPr>
        <p:spPr>
          <a:xfrm>
            <a:off x="1611972" y="1069832"/>
            <a:ext cx="25170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0" name="Google Shape;200;g705185adf8_0_50"/>
          <p:cNvSpPr txBox="1"/>
          <p:nvPr/>
        </p:nvSpPr>
        <p:spPr>
          <a:xfrm>
            <a:off x="2172022" y="868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g705185adf8_0_50"/>
          <p:cNvSpPr/>
          <p:nvPr/>
        </p:nvSpPr>
        <p:spPr>
          <a:xfrm>
            <a:off x="1836772" y="18288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705185adf8_0_50"/>
          <p:cNvSpPr txBox="1"/>
          <p:nvPr/>
        </p:nvSpPr>
        <p:spPr>
          <a:xfrm>
            <a:off x="2172022" y="13255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705185adf8_0_50"/>
          <p:cNvSpPr txBox="1"/>
          <p:nvPr/>
        </p:nvSpPr>
        <p:spPr>
          <a:xfrm>
            <a:off x="2172022" y="17827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705185adf8_0_50"/>
          <p:cNvSpPr txBox="1"/>
          <p:nvPr/>
        </p:nvSpPr>
        <p:spPr>
          <a:xfrm>
            <a:off x="804672" y="22860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5" name="Google Shape;205;g705185adf8_0_50"/>
          <p:cNvCxnSpPr>
            <a:stCxn id="198" idx="4"/>
            <a:endCxn id="201" idx="0"/>
          </p:cNvCxnSpPr>
          <p:nvPr/>
        </p:nvCxnSpPr>
        <p:spPr>
          <a:xfrm>
            <a:off x="1928272" y="15537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6" name="Google Shape;206;g705185adf8_0_50"/>
          <p:cNvSpPr/>
          <p:nvPr/>
        </p:nvSpPr>
        <p:spPr>
          <a:xfrm>
            <a:off x="1456250" y="22860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7" name="Google Shape;207;g705185adf8_0_50"/>
          <p:cNvCxnSpPr>
            <a:stCxn id="197" idx="4"/>
            <a:endCxn id="206" idx="0"/>
          </p:cNvCxnSpPr>
          <p:nvPr/>
        </p:nvCxnSpPr>
        <p:spPr>
          <a:xfrm>
            <a:off x="1547272" y="1096500"/>
            <a:ext cx="600" cy="118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8" name="Google Shape;208;g705185adf8_0_50"/>
          <p:cNvCxnSpPr>
            <a:stCxn id="201" idx="3"/>
            <a:endCxn id="206" idx="7"/>
          </p:cNvCxnSpPr>
          <p:nvPr/>
        </p:nvCxnSpPr>
        <p:spPr>
          <a:xfrm flipH="1">
            <a:off x="1612472" y="1984232"/>
            <a:ext cx="25110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9" name="Google Shape;209;g705185adf8_0_50"/>
          <p:cNvSpPr txBox="1"/>
          <p:nvPr/>
        </p:nvSpPr>
        <p:spPr>
          <a:xfrm>
            <a:off x="2172022" y="224028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705185adf8_0_50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3. Opdracht 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705185adf8_0_50"/>
          <p:cNvSpPr txBox="1"/>
          <p:nvPr/>
        </p:nvSpPr>
        <p:spPr>
          <a:xfrm>
            <a:off x="275925" y="4223750"/>
            <a:ext cx="1875000" cy="601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branch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</a:t>
            </a:r>
            <a:r>
              <a:rPr lang="en"/>
              <a:t>checkout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705185adf8_0_50"/>
          <p:cNvSpPr txBox="1"/>
          <p:nvPr/>
        </p:nvSpPr>
        <p:spPr>
          <a:xfrm>
            <a:off x="3621025" y="740675"/>
            <a:ext cx="5523000" cy="31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maak initial commit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maak nieuwe branch develop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checkout develop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maak wijziging en commit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maak nog wijziging en commit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checkout master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merge develop in master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commit changes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checkout develop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merge master in develop(fast-forward)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bekijk log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delete develop branch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"/>
          <p:cNvSpPr/>
          <p:nvPr/>
        </p:nvSpPr>
        <p:spPr>
          <a:xfrm>
            <a:off x="1458820" y="914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"/>
          <p:cNvSpPr txBox="1"/>
          <p:nvPr/>
        </p:nvSpPr>
        <p:spPr>
          <a:xfrm>
            <a:off x="2175070" y="868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"/>
          <p:cNvSpPr txBox="1"/>
          <p:nvPr/>
        </p:nvSpPr>
        <p:spPr>
          <a:xfrm>
            <a:off x="807720" y="9144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"/>
          <p:cNvSpPr txBox="1"/>
          <p:nvPr/>
        </p:nvSpPr>
        <p:spPr>
          <a:xfrm>
            <a:off x="274320" y="914400"/>
            <a:ext cx="479700" cy="182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3. Opdracht 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"/>
          <p:cNvSpPr txBox="1"/>
          <p:nvPr/>
        </p:nvSpPr>
        <p:spPr>
          <a:xfrm>
            <a:off x="275925" y="4223750"/>
            <a:ext cx="1875000" cy="601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branch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</a:t>
            </a:r>
            <a:r>
              <a:rPr lang="en"/>
              <a:t>checkout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"/>
          <p:cNvSpPr txBox="1"/>
          <p:nvPr/>
        </p:nvSpPr>
        <p:spPr>
          <a:xfrm>
            <a:off x="3621025" y="740675"/>
            <a:ext cx="5523000" cy="31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maak initial commit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maak nieuwe branch develop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checkout develop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maak wijziging en commit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maak nog wijziging en commit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checkout master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merge develop in master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commit changes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checkout develop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merge master in develop(fast-forward)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bekijk log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delete develop branch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/>
          <p:nvPr/>
        </p:nvSpPr>
        <p:spPr>
          <a:xfrm>
            <a:off x="1458820" y="914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3"/>
          <p:cNvSpPr txBox="1"/>
          <p:nvPr/>
        </p:nvSpPr>
        <p:spPr>
          <a:xfrm>
            <a:off x="2175070" y="868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807720" y="9144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3"/>
          <p:cNvSpPr txBox="1"/>
          <p:nvPr/>
        </p:nvSpPr>
        <p:spPr>
          <a:xfrm>
            <a:off x="274320" y="914400"/>
            <a:ext cx="479700" cy="182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3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3. Opdracht 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3"/>
          <p:cNvSpPr txBox="1"/>
          <p:nvPr/>
        </p:nvSpPr>
        <p:spPr>
          <a:xfrm>
            <a:off x="275925" y="4223750"/>
            <a:ext cx="1875000" cy="601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branch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</a:t>
            </a:r>
            <a:r>
              <a:rPr lang="en"/>
              <a:t>checkout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3"/>
          <p:cNvSpPr txBox="1"/>
          <p:nvPr/>
        </p:nvSpPr>
        <p:spPr>
          <a:xfrm>
            <a:off x="3621025" y="740675"/>
            <a:ext cx="5523000" cy="31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maak initial commit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maak nieuwe branch develop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checkout develop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maak wijziging en commit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maak nog wijziging en commit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checkout master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merge develop in master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commit changes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checkout develop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merge master in develop(fast-forward)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bekijk log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delete develop branch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"/>
          <p:cNvSpPr/>
          <p:nvPr/>
        </p:nvSpPr>
        <p:spPr>
          <a:xfrm>
            <a:off x="1458820" y="914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4"/>
          <p:cNvSpPr/>
          <p:nvPr/>
        </p:nvSpPr>
        <p:spPr>
          <a:xfrm>
            <a:off x="1839820" y="13716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8" name="Google Shape;88;p4"/>
          <p:cNvCxnSpPr>
            <a:stCxn id="86" idx="5"/>
            <a:endCxn id="87" idx="1"/>
          </p:cNvCxnSpPr>
          <p:nvPr/>
        </p:nvCxnSpPr>
        <p:spPr>
          <a:xfrm>
            <a:off x="1615020" y="1069832"/>
            <a:ext cx="25170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9" name="Google Shape;89;p4"/>
          <p:cNvSpPr txBox="1"/>
          <p:nvPr/>
        </p:nvSpPr>
        <p:spPr>
          <a:xfrm>
            <a:off x="2175070" y="868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4"/>
          <p:cNvSpPr txBox="1"/>
          <p:nvPr/>
        </p:nvSpPr>
        <p:spPr>
          <a:xfrm>
            <a:off x="2175070" y="13255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4"/>
          <p:cNvSpPr txBox="1"/>
          <p:nvPr/>
        </p:nvSpPr>
        <p:spPr>
          <a:xfrm>
            <a:off x="807720" y="9144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4"/>
          <p:cNvSpPr txBox="1"/>
          <p:nvPr/>
        </p:nvSpPr>
        <p:spPr>
          <a:xfrm>
            <a:off x="274320" y="1371600"/>
            <a:ext cx="479700" cy="182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4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3. Opdracht 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4"/>
          <p:cNvSpPr txBox="1"/>
          <p:nvPr/>
        </p:nvSpPr>
        <p:spPr>
          <a:xfrm>
            <a:off x="275925" y="4223750"/>
            <a:ext cx="1875000" cy="601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branch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</a:t>
            </a:r>
            <a:r>
              <a:rPr lang="en"/>
              <a:t>checkout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4"/>
          <p:cNvSpPr txBox="1"/>
          <p:nvPr/>
        </p:nvSpPr>
        <p:spPr>
          <a:xfrm>
            <a:off x="3621025" y="740675"/>
            <a:ext cx="5523000" cy="31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maak initial commit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maak nieuwe branch develop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checkout develop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maak wijziging en commit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maak nog wijziging en commit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checkout master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merge develop in master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commit changes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checkout develop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merge master in develop(fast-forward)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bekijk log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delete develop branch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"/>
          <p:cNvSpPr/>
          <p:nvPr/>
        </p:nvSpPr>
        <p:spPr>
          <a:xfrm>
            <a:off x="1458820" y="914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5"/>
          <p:cNvSpPr/>
          <p:nvPr/>
        </p:nvSpPr>
        <p:spPr>
          <a:xfrm>
            <a:off x="1839820" y="13716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2" name="Google Shape;102;p5"/>
          <p:cNvCxnSpPr>
            <a:stCxn id="100" idx="5"/>
            <a:endCxn id="101" idx="1"/>
          </p:cNvCxnSpPr>
          <p:nvPr/>
        </p:nvCxnSpPr>
        <p:spPr>
          <a:xfrm>
            <a:off x="1615020" y="1069832"/>
            <a:ext cx="25170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3" name="Google Shape;103;p5"/>
          <p:cNvSpPr txBox="1"/>
          <p:nvPr/>
        </p:nvSpPr>
        <p:spPr>
          <a:xfrm>
            <a:off x="2175070" y="868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5"/>
          <p:cNvSpPr/>
          <p:nvPr/>
        </p:nvSpPr>
        <p:spPr>
          <a:xfrm>
            <a:off x="1839820" y="18288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5"/>
          <p:cNvSpPr txBox="1"/>
          <p:nvPr/>
        </p:nvSpPr>
        <p:spPr>
          <a:xfrm>
            <a:off x="2175070" y="13255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2175070" y="17827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807720" y="9144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8" name="Google Shape;108;p5"/>
          <p:cNvCxnSpPr>
            <a:stCxn id="101" idx="4"/>
            <a:endCxn id="104" idx="0"/>
          </p:cNvCxnSpPr>
          <p:nvPr/>
        </p:nvCxnSpPr>
        <p:spPr>
          <a:xfrm>
            <a:off x="1931320" y="15537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9" name="Google Shape;109;p5"/>
          <p:cNvSpPr txBox="1"/>
          <p:nvPr/>
        </p:nvSpPr>
        <p:spPr>
          <a:xfrm>
            <a:off x="274320" y="1828800"/>
            <a:ext cx="479700" cy="182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5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3. Opdracht 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5"/>
          <p:cNvSpPr txBox="1"/>
          <p:nvPr/>
        </p:nvSpPr>
        <p:spPr>
          <a:xfrm>
            <a:off x="275925" y="4223750"/>
            <a:ext cx="1875000" cy="601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branch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</a:t>
            </a:r>
            <a:r>
              <a:rPr lang="en"/>
              <a:t>checkout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5"/>
          <p:cNvSpPr txBox="1"/>
          <p:nvPr/>
        </p:nvSpPr>
        <p:spPr>
          <a:xfrm>
            <a:off x="3621025" y="740675"/>
            <a:ext cx="5523000" cy="31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maak initial commit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maak nieuwe branch develop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checkout develop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maak wijziging en commit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maak nog wijziging en commit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checkout master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merge develop in master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commit changes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checkout develop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merge master in develop(fast-forward)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bekijk log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delete develop branch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05185adf8_0_0"/>
          <p:cNvSpPr/>
          <p:nvPr/>
        </p:nvSpPr>
        <p:spPr>
          <a:xfrm>
            <a:off x="1458820" y="914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705185adf8_0_0"/>
          <p:cNvSpPr/>
          <p:nvPr/>
        </p:nvSpPr>
        <p:spPr>
          <a:xfrm>
            <a:off x="1839820" y="13716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9" name="Google Shape;119;g705185adf8_0_0"/>
          <p:cNvCxnSpPr>
            <a:stCxn id="117" idx="5"/>
            <a:endCxn id="118" idx="1"/>
          </p:cNvCxnSpPr>
          <p:nvPr/>
        </p:nvCxnSpPr>
        <p:spPr>
          <a:xfrm>
            <a:off x="1615020" y="1069832"/>
            <a:ext cx="25170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0" name="Google Shape;120;g705185adf8_0_0"/>
          <p:cNvSpPr txBox="1"/>
          <p:nvPr/>
        </p:nvSpPr>
        <p:spPr>
          <a:xfrm>
            <a:off x="2175070" y="868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705185adf8_0_0"/>
          <p:cNvSpPr/>
          <p:nvPr/>
        </p:nvSpPr>
        <p:spPr>
          <a:xfrm>
            <a:off x="1839820" y="18288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705185adf8_0_0"/>
          <p:cNvSpPr txBox="1"/>
          <p:nvPr/>
        </p:nvSpPr>
        <p:spPr>
          <a:xfrm>
            <a:off x="2175070" y="13255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705185adf8_0_0"/>
          <p:cNvSpPr txBox="1"/>
          <p:nvPr/>
        </p:nvSpPr>
        <p:spPr>
          <a:xfrm>
            <a:off x="2175070" y="17827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705185adf8_0_0"/>
          <p:cNvSpPr txBox="1"/>
          <p:nvPr/>
        </p:nvSpPr>
        <p:spPr>
          <a:xfrm>
            <a:off x="807720" y="9144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" name="Google Shape;125;g705185adf8_0_0"/>
          <p:cNvCxnSpPr>
            <a:stCxn id="118" idx="4"/>
            <a:endCxn id="121" idx="0"/>
          </p:cNvCxnSpPr>
          <p:nvPr/>
        </p:nvCxnSpPr>
        <p:spPr>
          <a:xfrm>
            <a:off x="1931320" y="15537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6" name="Google Shape;126;g705185adf8_0_0"/>
          <p:cNvSpPr txBox="1"/>
          <p:nvPr/>
        </p:nvSpPr>
        <p:spPr>
          <a:xfrm>
            <a:off x="274320" y="1828800"/>
            <a:ext cx="479700" cy="182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705185adf8_0_0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3. Opdracht 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705185adf8_0_0"/>
          <p:cNvSpPr txBox="1"/>
          <p:nvPr/>
        </p:nvSpPr>
        <p:spPr>
          <a:xfrm>
            <a:off x="275925" y="4223750"/>
            <a:ext cx="1875000" cy="601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branch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</a:t>
            </a:r>
            <a:r>
              <a:rPr lang="en"/>
              <a:t>checkout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705185adf8_0_0"/>
          <p:cNvSpPr txBox="1"/>
          <p:nvPr/>
        </p:nvSpPr>
        <p:spPr>
          <a:xfrm>
            <a:off x="3621025" y="740675"/>
            <a:ext cx="5523000" cy="31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maak initial commit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maak nieuwe branch develop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checkout develop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maak wijziging en commit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maak nog wijziging en commit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checkout master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merge develop in master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commit changes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checkout develop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merge master in develop(fast-forward)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bekijk log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delete develop branch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/>
          <p:nvPr/>
        </p:nvSpPr>
        <p:spPr>
          <a:xfrm>
            <a:off x="1458820" y="914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6"/>
          <p:cNvSpPr/>
          <p:nvPr/>
        </p:nvSpPr>
        <p:spPr>
          <a:xfrm>
            <a:off x="1839820" y="13716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6" name="Google Shape;136;p6"/>
          <p:cNvCxnSpPr>
            <a:stCxn id="134" idx="5"/>
            <a:endCxn id="135" idx="1"/>
          </p:cNvCxnSpPr>
          <p:nvPr/>
        </p:nvCxnSpPr>
        <p:spPr>
          <a:xfrm>
            <a:off x="1615020" y="1069832"/>
            <a:ext cx="25170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7" name="Google Shape;137;p6"/>
          <p:cNvSpPr txBox="1"/>
          <p:nvPr/>
        </p:nvSpPr>
        <p:spPr>
          <a:xfrm>
            <a:off x="2175070" y="868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6"/>
          <p:cNvSpPr/>
          <p:nvPr/>
        </p:nvSpPr>
        <p:spPr>
          <a:xfrm>
            <a:off x="1839820" y="18288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6"/>
          <p:cNvSpPr txBox="1"/>
          <p:nvPr/>
        </p:nvSpPr>
        <p:spPr>
          <a:xfrm>
            <a:off x="2175070" y="13255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6"/>
          <p:cNvSpPr txBox="1"/>
          <p:nvPr/>
        </p:nvSpPr>
        <p:spPr>
          <a:xfrm>
            <a:off x="2175070" y="17827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6"/>
          <p:cNvSpPr txBox="1"/>
          <p:nvPr/>
        </p:nvSpPr>
        <p:spPr>
          <a:xfrm>
            <a:off x="807720" y="22860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2" name="Google Shape;142;p6"/>
          <p:cNvCxnSpPr>
            <a:stCxn id="135" idx="4"/>
            <a:endCxn id="138" idx="0"/>
          </p:cNvCxnSpPr>
          <p:nvPr/>
        </p:nvCxnSpPr>
        <p:spPr>
          <a:xfrm>
            <a:off x="1931320" y="15537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3" name="Google Shape;143;p6"/>
          <p:cNvSpPr/>
          <p:nvPr/>
        </p:nvSpPr>
        <p:spPr>
          <a:xfrm>
            <a:off x="1459298" y="22860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4" name="Google Shape;144;p6"/>
          <p:cNvCxnSpPr>
            <a:stCxn id="134" idx="4"/>
            <a:endCxn id="143" idx="0"/>
          </p:cNvCxnSpPr>
          <p:nvPr/>
        </p:nvCxnSpPr>
        <p:spPr>
          <a:xfrm>
            <a:off x="1550320" y="1096500"/>
            <a:ext cx="600" cy="118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5" name="Google Shape;145;p6"/>
          <p:cNvCxnSpPr>
            <a:stCxn id="138" idx="3"/>
            <a:endCxn id="143" idx="7"/>
          </p:cNvCxnSpPr>
          <p:nvPr/>
        </p:nvCxnSpPr>
        <p:spPr>
          <a:xfrm flipH="1">
            <a:off x="1615520" y="1984232"/>
            <a:ext cx="25110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6" name="Google Shape;146;p6"/>
          <p:cNvSpPr txBox="1"/>
          <p:nvPr/>
        </p:nvSpPr>
        <p:spPr>
          <a:xfrm>
            <a:off x="274320" y="1828800"/>
            <a:ext cx="479700" cy="182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6"/>
          <p:cNvSpPr txBox="1"/>
          <p:nvPr/>
        </p:nvSpPr>
        <p:spPr>
          <a:xfrm>
            <a:off x="2175070" y="224028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6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3. Opdracht 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6"/>
          <p:cNvSpPr txBox="1"/>
          <p:nvPr/>
        </p:nvSpPr>
        <p:spPr>
          <a:xfrm>
            <a:off x="275925" y="4223750"/>
            <a:ext cx="1875000" cy="601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branch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</a:t>
            </a:r>
            <a:r>
              <a:rPr lang="en"/>
              <a:t>checkout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6"/>
          <p:cNvSpPr txBox="1"/>
          <p:nvPr/>
        </p:nvSpPr>
        <p:spPr>
          <a:xfrm>
            <a:off x="3621025" y="740675"/>
            <a:ext cx="5523000" cy="31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maak initial commit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maak nieuwe branch develop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checkout develop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maak wijziging en commit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maak nog wijziging en commit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checkout master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merge develop in master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commit changes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checkout develop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merge master in develop(fast-forward)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bekijk log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delete develop branch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05185adf8_0_14"/>
          <p:cNvSpPr/>
          <p:nvPr/>
        </p:nvSpPr>
        <p:spPr>
          <a:xfrm>
            <a:off x="1458820" y="914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705185adf8_0_14"/>
          <p:cNvSpPr/>
          <p:nvPr/>
        </p:nvSpPr>
        <p:spPr>
          <a:xfrm>
            <a:off x="1839820" y="13716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7" name="Google Shape;157;g705185adf8_0_14"/>
          <p:cNvCxnSpPr>
            <a:stCxn id="155" idx="5"/>
            <a:endCxn id="156" idx="1"/>
          </p:cNvCxnSpPr>
          <p:nvPr/>
        </p:nvCxnSpPr>
        <p:spPr>
          <a:xfrm>
            <a:off x="1615020" y="1069832"/>
            <a:ext cx="25170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8" name="Google Shape;158;g705185adf8_0_14"/>
          <p:cNvSpPr txBox="1"/>
          <p:nvPr/>
        </p:nvSpPr>
        <p:spPr>
          <a:xfrm>
            <a:off x="2175070" y="868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705185adf8_0_14"/>
          <p:cNvSpPr/>
          <p:nvPr/>
        </p:nvSpPr>
        <p:spPr>
          <a:xfrm>
            <a:off x="1839820" y="18288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705185adf8_0_14"/>
          <p:cNvSpPr txBox="1"/>
          <p:nvPr/>
        </p:nvSpPr>
        <p:spPr>
          <a:xfrm>
            <a:off x="2175070" y="13255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705185adf8_0_14"/>
          <p:cNvSpPr txBox="1"/>
          <p:nvPr/>
        </p:nvSpPr>
        <p:spPr>
          <a:xfrm>
            <a:off x="2175070" y="17827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g705185adf8_0_14"/>
          <p:cNvSpPr txBox="1"/>
          <p:nvPr/>
        </p:nvSpPr>
        <p:spPr>
          <a:xfrm>
            <a:off x="807720" y="22860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3" name="Google Shape;163;g705185adf8_0_14"/>
          <p:cNvCxnSpPr>
            <a:stCxn id="156" idx="4"/>
            <a:endCxn id="159" idx="0"/>
          </p:cNvCxnSpPr>
          <p:nvPr/>
        </p:nvCxnSpPr>
        <p:spPr>
          <a:xfrm>
            <a:off x="1931320" y="15537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4" name="Google Shape;164;g705185adf8_0_14"/>
          <p:cNvSpPr/>
          <p:nvPr/>
        </p:nvSpPr>
        <p:spPr>
          <a:xfrm>
            <a:off x="1459298" y="22860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5" name="Google Shape;165;g705185adf8_0_14"/>
          <p:cNvCxnSpPr>
            <a:stCxn id="155" idx="4"/>
            <a:endCxn id="164" idx="0"/>
          </p:cNvCxnSpPr>
          <p:nvPr/>
        </p:nvCxnSpPr>
        <p:spPr>
          <a:xfrm>
            <a:off x="1550320" y="1096500"/>
            <a:ext cx="600" cy="118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6" name="Google Shape;166;g705185adf8_0_14"/>
          <p:cNvCxnSpPr>
            <a:stCxn id="159" idx="3"/>
            <a:endCxn id="164" idx="7"/>
          </p:cNvCxnSpPr>
          <p:nvPr/>
        </p:nvCxnSpPr>
        <p:spPr>
          <a:xfrm flipH="1">
            <a:off x="1615520" y="1984232"/>
            <a:ext cx="25110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7" name="Google Shape;167;g705185adf8_0_14"/>
          <p:cNvSpPr txBox="1"/>
          <p:nvPr/>
        </p:nvSpPr>
        <p:spPr>
          <a:xfrm>
            <a:off x="274320" y="1828800"/>
            <a:ext cx="479700" cy="182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705185adf8_0_14"/>
          <p:cNvSpPr txBox="1"/>
          <p:nvPr/>
        </p:nvSpPr>
        <p:spPr>
          <a:xfrm>
            <a:off x="2175070" y="224028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705185adf8_0_14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3. Opdracht 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705185adf8_0_14"/>
          <p:cNvSpPr txBox="1"/>
          <p:nvPr/>
        </p:nvSpPr>
        <p:spPr>
          <a:xfrm>
            <a:off x="275925" y="4223750"/>
            <a:ext cx="1875000" cy="601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branch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</a:t>
            </a:r>
            <a:r>
              <a:rPr lang="en"/>
              <a:t>checkout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705185adf8_0_14"/>
          <p:cNvSpPr txBox="1"/>
          <p:nvPr/>
        </p:nvSpPr>
        <p:spPr>
          <a:xfrm>
            <a:off x="3621025" y="740675"/>
            <a:ext cx="5523000" cy="31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maak initial commit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maak nieuwe branch develop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checkout develop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maak wijziging en commit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maak nog wijziging en commit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checkout master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merge develop in master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commit changes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checkout develop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merge master in develop(fast-forward)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bekijk log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delete develop branch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05185adf8_0_32"/>
          <p:cNvSpPr/>
          <p:nvPr/>
        </p:nvSpPr>
        <p:spPr>
          <a:xfrm>
            <a:off x="1458820" y="91473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705185adf8_0_32"/>
          <p:cNvSpPr/>
          <p:nvPr/>
        </p:nvSpPr>
        <p:spPr>
          <a:xfrm>
            <a:off x="1839820" y="137193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8" name="Google Shape;178;g705185adf8_0_32"/>
          <p:cNvCxnSpPr>
            <a:stCxn id="176" idx="5"/>
            <a:endCxn id="177" idx="1"/>
          </p:cNvCxnSpPr>
          <p:nvPr/>
        </p:nvCxnSpPr>
        <p:spPr>
          <a:xfrm>
            <a:off x="1615020" y="1070162"/>
            <a:ext cx="25170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9" name="Google Shape;179;g705185adf8_0_32"/>
          <p:cNvSpPr txBox="1"/>
          <p:nvPr/>
        </p:nvSpPr>
        <p:spPr>
          <a:xfrm>
            <a:off x="2175070" y="86868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705185adf8_0_32"/>
          <p:cNvSpPr/>
          <p:nvPr/>
        </p:nvSpPr>
        <p:spPr>
          <a:xfrm>
            <a:off x="1839820" y="182913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g705185adf8_0_32"/>
          <p:cNvSpPr txBox="1"/>
          <p:nvPr/>
        </p:nvSpPr>
        <p:spPr>
          <a:xfrm>
            <a:off x="2175070" y="178308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705185adf8_0_32"/>
          <p:cNvSpPr txBox="1"/>
          <p:nvPr/>
        </p:nvSpPr>
        <p:spPr>
          <a:xfrm>
            <a:off x="807720" y="228633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3" name="Google Shape;183;g705185adf8_0_32"/>
          <p:cNvCxnSpPr>
            <a:stCxn id="177" idx="4"/>
            <a:endCxn id="180" idx="0"/>
          </p:cNvCxnSpPr>
          <p:nvPr/>
        </p:nvCxnSpPr>
        <p:spPr>
          <a:xfrm>
            <a:off x="1931320" y="155403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4" name="Google Shape;184;g705185adf8_0_32"/>
          <p:cNvSpPr/>
          <p:nvPr/>
        </p:nvSpPr>
        <p:spPr>
          <a:xfrm>
            <a:off x="1459298" y="228633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5" name="Google Shape;185;g705185adf8_0_32"/>
          <p:cNvCxnSpPr>
            <a:stCxn id="176" idx="4"/>
            <a:endCxn id="184" idx="0"/>
          </p:cNvCxnSpPr>
          <p:nvPr/>
        </p:nvCxnSpPr>
        <p:spPr>
          <a:xfrm>
            <a:off x="1550320" y="1096830"/>
            <a:ext cx="600" cy="118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6" name="Google Shape;186;g705185adf8_0_32"/>
          <p:cNvCxnSpPr>
            <a:stCxn id="180" idx="3"/>
            <a:endCxn id="184" idx="7"/>
          </p:cNvCxnSpPr>
          <p:nvPr/>
        </p:nvCxnSpPr>
        <p:spPr>
          <a:xfrm flipH="1">
            <a:off x="1615520" y="1984562"/>
            <a:ext cx="25110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7" name="Google Shape;187;g705185adf8_0_32"/>
          <p:cNvSpPr txBox="1"/>
          <p:nvPr/>
        </p:nvSpPr>
        <p:spPr>
          <a:xfrm>
            <a:off x="274320" y="2286330"/>
            <a:ext cx="479700" cy="182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g705185adf8_0_32"/>
          <p:cNvSpPr txBox="1"/>
          <p:nvPr/>
        </p:nvSpPr>
        <p:spPr>
          <a:xfrm>
            <a:off x="2175070" y="224061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705185adf8_0_32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3. Opdracht 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g705185adf8_0_32"/>
          <p:cNvSpPr txBox="1"/>
          <p:nvPr/>
        </p:nvSpPr>
        <p:spPr>
          <a:xfrm>
            <a:off x="2175070" y="13255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705185adf8_0_32"/>
          <p:cNvSpPr txBox="1"/>
          <p:nvPr/>
        </p:nvSpPr>
        <p:spPr>
          <a:xfrm>
            <a:off x="275925" y="4223750"/>
            <a:ext cx="1875000" cy="601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branch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</a:t>
            </a:r>
            <a:r>
              <a:rPr lang="en"/>
              <a:t>checkout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705185adf8_0_32"/>
          <p:cNvSpPr txBox="1"/>
          <p:nvPr/>
        </p:nvSpPr>
        <p:spPr>
          <a:xfrm>
            <a:off x="3621025" y="740675"/>
            <a:ext cx="5523000" cy="31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maak initial commit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maak nieuwe branch develop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checkout develop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maak wijziging en commit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maak nog wijziging en commit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checkout master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merge develop in master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commit changes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checkout develop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merge master in develop(fast-forward)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bekijk log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delete develop branch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